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23"/>
  </p:notesMasterIdLst>
  <p:handoutMasterIdLst>
    <p:handoutMasterId r:id="rId24"/>
  </p:handoutMasterIdLst>
  <p:sldIdLst>
    <p:sldId id="256" r:id="rId6"/>
    <p:sldId id="299" r:id="rId7"/>
    <p:sldId id="2036" r:id="rId8"/>
    <p:sldId id="2006" r:id="rId9"/>
    <p:sldId id="2025" r:id="rId10"/>
    <p:sldId id="2048" r:id="rId11"/>
    <p:sldId id="2044" r:id="rId12"/>
    <p:sldId id="2040" r:id="rId13"/>
    <p:sldId id="2041" r:id="rId14"/>
    <p:sldId id="2042" r:id="rId15"/>
    <p:sldId id="2043" r:id="rId16"/>
    <p:sldId id="2045" r:id="rId17"/>
    <p:sldId id="2049" r:id="rId18"/>
    <p:sldId id="2046" r:id="rId19"/>
    <p:sldId id="2047" r:id="rId20"/>
    <p:sldId id="2038" r:id="rId21"/>
    <p:sldId id="200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CB717D-A25F-FBE2-2DEA-8924D83E7180}" name="Katzenbach, Alexis" initials="KA" userId="S::akatzenbach@aap.org::e67e89e5-b76d-4c2d-8eb8-e078f3996a51" providerId="AD"/>
  <p188:author id="{A8C1E9FC-B906-816C-0590-F73DC5ED0112}" name="Calabrese, Trisha" initials="CT" userId="S::tcalabrese@aap.org::be942db2-d9f0-4980-9903-3e8428d6b3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toria, Eleni" initials="VE" lastIdx="1" clrIdx="0">
    <p:extLst>
      <p:ext uri="{19B8F6BF-5375-455C-9EA6-DF929625EA0E}">
        <p15:presenceInfo xmlns:p15="http://schemas.microsoft.com/office/powerpoint/2012/main" userId="S::evictoria@aap.org::a82b83c4-eb14-4f75-9b5e-7017c84582f2" providerId="AD"/>
      </p:ext>
    </p:extLst>
  </p:cmAuthor>
  <p:cmAuthor id="2" name="Katzenbach, Alexis" initials="KA" lastIdx="13" clrIdx="1">
    <p:extLst>
      <p:ext uri="{19B8F6BF-5375-455C-9EA6-DF929625EA0E}">
        <p15:presenceInfo xmlns:p15="http://schemas.microsoft.com/office/powerpoint/2012/main" userId="S::akatzenbach@aap.org::e67e89e5-b76d-4c2d-8eb8-e078f3996a51" providerId="AD"/>
      </p:ext>
    </p:extLst>
  </p:cmAuthor>
  <p:cmAuthor id="3" name="Limjuco, Shannon" initials="LS" lastIdx="10" clrIdx="2">
    <p:extLst>
      <p:ext uri="{19B8F6BF-5375-455C-9EA6-DF929625EA0E}">
        <p15:presenceInfo xmlns:p15="http://schemas.microsoft.com/office/powerpoint/2012/main" userId="S::slimjuco@aap.org::67a2d748-f538-47b4-863e-5311469f0b80" providerId="AD"/>
      </p:ext>
    </p:extLst>
  </p:cmAuthor>
  <p:cmAuthor id="4" name="Carter, Danielle (CDC/DDID/NCEZID/DHQP) (CTR)" initials="CD((" lastIdx="5" clrIdx="3">
    <p:extLst>
      <p:ext uri="{19B8F6BF-5375-455C-9EA6-DF929625EA0E}">
        <p15:presenceInfo xmlns:p15="http://schemas.microsoft.com/office/powerpoint/2012/main" userId="S::lwu9@cdc.gov::79b899af-cedc-48a8-bc74-ef981c2cdd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E19"/>
    <a:srgbClr val="F5AA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37A88-F6BD-490E-B954-0163B5DF9232}" v="8" dt="2020-12-15T19:49:47.162"/>
    <p1510:client id="{BCAE3092-3842-43C1-B128-AFC220DC354C}" v="158" dt="2020-12-15T19:53:38.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7347" autoAdjust="0"/>
  </p:normalViewPr>
  <p:slideViewPr>
    <p:cSldViewPr snapToGrid="0">
      <p:cViewPr varScale="1">
        <p:scale>
          <a:sx n="91" d="100"/>
          <a:sy n="91" d="100"/>
        </p:scale>
        <p:origin x="595"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zenbach, Alexis" userId="S::akatzenbach@aap.org::e67e89e5-b76d-4c2d-8eb8-e078f3996a51" providerId="AD" clId="Web-{465E516B-34E9-F708-7F5D-B3304EA65927}"/>
    <pc:docChg chg="">
      <pc:chgData name="Katzenbach, Alexis" userId="S::akatzenbach@aap.org::e67e89e5-b76d-4c2d-8eb8-e078f3996a51" providerId="AD" clId="Web-{465E516B-34E9-F708-7F5D-B3304EA65927}" dt="2020-12-10T01:41:45.567" v="0"/>
      <pc:docMkLst>
        <pc:docMk/>
      </pc:docMkLst>
      <pc:sldChg chg="delCm">
        <pc:chgData name="Katzenbach, Alexis" userId="S::akatzenbach@aap.org::e67e89e5-b76d-4c2d-8eb8-e078f3996a51" providerId="AD" clId="Web-{465E516B-34E9-F708-7F5D-B3304EA65927}" dt="2020-12-10T01:41:45.567" v="0"/>
        <pc:sldMkLst>
          <pc:docMk/>
          <pc:sldMk cId="395831340" sldId="2040"/>
        </pc:sldMkLst>
      </pc:sldChg>
    </pc:docChg>
  </pc:docChgLst>
  <pc:docChgLst>
    <pc:chgData name="Limjuco, Shannon" userId="67a2d748-f538-47b4-863e-5311469f0b80" providerId="ADAL" clId="{98E37A88-F6BD-490E-B954-0163B5DF9232}"/>
    <pc:docChg chg="undo custSel delSld modSld">
      <pc:chgData name="Limjuco, Shannon" userId="67a2d748-f538-47b4-863e-5311469f0b80" providerId="ADAL" clId="{98E37A88-F6BD-490E-B954-0163B5DF9232}" dt="2020-12-15T19:49:47.162" v="707" actId="20577"/>
      <pc:docMkLst>
        <pc:docMk/>
      </pc:docMkLst>
      <pc:sldChg chg="modSp mod">
        <pc:chgData name="Limjuco, Shannon" userId="67a2d748-f538-47b4-863e-5311469f0b80" providerId="ADAL" clId="{98E37A88-F6BD-490E-B954-0163B5DF9232}" dt="2020-12-08T14:41:42.968" v="1" actId="20577"/>
        <pc:sldMkLst>
          <pc:docMk/>
          <pc:sldMk cId="3080332935" sldId="299"/>
        </pc:sldMkLst>
        <pc:spChg chg="mod">
          <ac:chgData name="Limjuco, Shannon" userId="67a2d748-f538-47b4-863e-5311469f0b80" providerId="ADAL" clId="{98E37A88-F6BD-490E-B954-0163B5DF9232}" dt="2020-12-08T14:41:42.968" v="1" actId="20577"/>
          <ac:spMkLst>
            <pc:docMk/>
            <pc:sldMk cId="3080332935" sldId="299"/>
            <ac:spMk id="3" creationId="{CB56FDDE-1EB8-42D6-AD8E-86D0FC6E7B64}"/>
          </ac:spMkLst>
        </pc:spChg>
      </pc:sldChg>
      <pc:sldChg chg="modSp mod">
        <pc:chgData name="Limjuco, Shannon" userId="67a2d748-f538-47b4-863e-5311469f0b80" providerId="ADAL" clId="{98E37A88-F6BD-490E-B954-0163B5DF9232}" dt="2020-12-08T14:42:10.135" v="10" actId="403"/>
        <pc:sldMkLst>
          <pc:docMk/>
          <pc:sldMk cId="1758131790" sldId="836"/>
        </pc:sldMkLst>
        <pc:spChg chg="mod">
          <ac:chgData name="Limjuco, Shannon" userId="67a2d748-f538-47b4-863e-5311469f0b80" providerId="ADAL" clId="{98E37A88-F6BD-490E-B954-0163B5DF9232}" dt="2020-12-08T14:42:10.135" v="10" actId="403"/>
          <ac:spMkLst>
            <pc:docMk/>
            <pc:sldMk cId="1758131790" sldId="836"/>
            <ac:spMk id="5" creationId="{9E42CD65-4521-4726-BCF9-F9F5586750DE}"/>
          </ac:spMkLst>
        </pc:spChg>
        <pc:spChg chg="mod">
          <ac:chgData name="Limjuco, Shannon" userId="67a2d748-f538-47b4-863e-5311469f0b80" providerId="ADAL" clId="{98E37A88-F6BD-490E-B954-0163B5DF9232}" dt="2020-12-08T14:42:06.246" v="8" actId="403"/>
          <ac:spMkLst>
            <pc:docMk/>
            <pc:sldMk cId="1758131790" sldId="836"/>
            <ac:spMk id="8" creationId="{5E2211BD-D03E-4605-85CA-AC12D1779E80}"/>
          </ac:spMkLst>
        </pc:spChg>
        <pc:spChg chg="mod">
          <ac:chgData name="Limjuco, Shannon" userId="67a2d748-f538-47b4-863e-5311469f0b80" providerId="ADAL" clId="{98E37A88-F6BD-490E-B954-0163B5DF9232}" dt="2020-12-08T14:42:03.079" v="6" actId="403"/>
          <ac:spMkLst>
            <pc:docMk/>
            <pc:sldMk cId="1758131790" sldId="836"/>
            <ac:spMk id="11" creationId="{48F349C8-5004-44F3-90C3-A33411528F17}"/>
          </ac:spMkLst>
        </pc:spChg>
        <pc:spChg chg="mod">
          <ac:chgData name="Limjuco, Shannon" userId="67a2d748-f538-47b4-863e-5311469f0b80" providerId="ADAL" clId="{98E37A88-F6BD-490E-B954-0163B5DF9232}" dt="2020-12-08T14:41:55.657" v="2" actId="14100"/>
          <ac:spMkLst>
            <pc:docMk/>
            <pc:sldMk cId="1758131790" sldId="836"/>
            <ac:spMk id="14" creationId="{93C5B700-2254-410C-9198-196F1AA13B06}"/>
          </ac:spMkLst>
        </pc:spChg>
        <pc:grpChg chg="mod">
          <ac:chgData name="Limjuco, Shannon" userId="67a2d748-f538-47b4-863e-5311469f0b80" providerId="ADAL" clId="{98E37A88-F6BD-490E-B954-0163B5DF9232}" dt="2020-12-08T14:41:59.212" v="3" actId="14100"/>
          <ac:grpSpMkLst>
            <pc:docMk/>
            <pc:sldMk cId="1758131790" sldId="836"/>
            <ac:grpSpMk id="3" creationId="{E842C736-3A71-4D65-9256-939521E83D0F}"/>
          </ac:grpSpMkLst>
        </pc:grpChg>
      </pc:sldChg>
      <pc:sldChg chg="modSp mod">
        <pc:chgData name="Limjuco, Shannon" userId="67a2d748-f538-47b4-863e-5311469f0b80" providerId="ADAL" clId="{98E37A88-F6BD-490E-B954-0163B5DF9232}" dt="2020-12-08T14:50:20.441" v="121" actId="14100"/>
        <pc:sldMkLst>
          <pc:docMk/>
          <pc:sldMk cId="1168031167" sldId="2008"/>
        </pc:sldMkLst>
        <pc:spChg chg="mod">
          <ac:chgData name="Limjuco, Shannon" userId="67a2d748-f538-47b4-863e-5311469f0b80" providerId="ADAL" clId="{98E37A88-F6BD-490E-B954-0163B5DF9232}" dt="2020-12-08T14:50:20.441" v="121" actId="14100"/>
          <ac:spMkLst>
            <pc:docMk/>
            <pc:sldMk cId="1168031167" sldId="2008"/>
            <ac:spMk id="3" creationId="{74C21D11-6042-4927-BF67-74F511B78CAC}"/>
          </ac:spMkLst>
        </pc:spChg>
      </pc:sldChg>
      <pc:sldChg chg="modSp mod">
        <pc:chgData name="Limjuco, Shannon" userId="67a2d748-f538-47b4-863e-5311469f0b80" providerId="ADAL" clId="{98E37A88-F6BD-490E-B954-0163B5DF9232}" dt="2020-12-08T14:43:09.876" v="24" actId="20577"/>
        <pc:sldMkLst>
          <pc:docMk/>
          <pc:sldMk cId="2118468386" sldId="2025"/>
        </pc:sldMkLst>
        <pc:spChg chg="mod">
          <ac:chgData name="Limjuco, Shannon" userId="67a2d748-f538-47b4-863e-5311469f0b80" providerId="ADAL" clId="{98E37A88-F6BD-490E-B954-0163B5DF9232}" dt="2020-12-08T14:43:09.876" v="24" actId="20577"/>
          <ac:spMkLst>
            <pc:docMk/>
            <pc:sldMk cId="2118468386" sldId="2025"/>
            <ac:spMk id="3" creationId="{74C21D11-6042-4927-BF67-74F511B78CAC}"/>
          </ac:spMkLst>
        </pc:spChg>
      </pc:sldChg>
      <pc:sldChg chg="modSp mod">
        <pc:chgData name="Limjuco, Shannon" userId="67a2d748-f538-47b4-863e-5311469f0b80" providerId="ADAL" clId="{98E37A88-F6BD-490E-B954-0163B5DF9232}" dt="2020-12-08T14:50:04.489" v="120" actId="404"/>
        <pc:sldMkLst>
          <pc:docMk/>
          <pc:sldMk cId="3677226834" sldId="2038"/>
        </pc:sldMkLst>
        <pc:spChg chg="mod">
          <ac:chgData name="Limjuco, Shannon" userId="67a2d748-f538-47b4-863e-5311469f0b80" providerId="ADAL" clId="{98E37A88-F6BD-490E-B954-0163B5DF9232}" dt="2020-12-08T14:50:04.489" v="120" actId="404"/>
          <ac:spMkLst>
            <pc:docMk/>
            <pc:sldMk cId="3677226834" sldId="2038"/>
            <ac:spMk id="3" creationId="{74C21D11-6042-4927-BF67-74F511B78CAC}"/>
          </ac:spMkLst>
        </pc:spChg>
      </pc:sldChg>
      <pc:sldChg chg="modSp mod addCm modCm">
        <pc:chgData name="Limjuco, Shannon" userId="67a2d748-f538-47b4-863e-5311469f0b80" providerId="ADAL" clId="{98E37A88-F6BD-490E-B954-0163B5DF9232}" dt="2020-12-08T14:43:59.076" v="31"/>
        <pc:sldMkLst>
          <pc:docMk/>
          <pc:sldMk cId="395831340" sldId="2040"/>
        </pc:sldMkLst>
        <pc:spChg chg="mod">
          <ac:chgData name="Limjuco, Shannon" userId="67a2d748-f538-47b4-863e-5311469f0b80" providerId="ADAL" clId="{98E37A88-F6BD-490E-B954-0163B5DF9232}" dt="2020-12-08T14:43:40.320" v="29" actId="404"/>
          <ac:spMkLst>
            <pc:docMk/>
            <pc:sldMk cId="395831340" sldId="2040"/>
            <ac:spMk id="3" creationId="{74C21D11-6042-4927-BF67-74F511B78CAC}"/>
          </ac:spMkLst>
        </pc:spChg>
      </pc:sldChg>
      <pc:sldChg chg="modSp mod addCm modCm">
        <pc:chgData name="Limjuco, Shannon" userId="67a2d748-f538-47b4-863e-5311469f0b80" providerId="ADAL" clId="{98E37A88-F6BD-490E-B954-0163B5DF9232}" dt="2020-12-08T14:44:38.475" v="35"/>
        <pc:sldMkLst>
          <pc:docMk/>
          <pc:sldMk cId="1020488063" sldId="2042"/>
        </pc:sldMkLst>
        <pc:spChg chg="mod">
          <ac:chgData name="Limjuco, Shannon" userId="67a2d748-f538-47b4-863e-5311469f0b80" providerId="ADAL" clId="{98E37A88-F6BD-490E-B954-0163B5DF9232}" dt="2020-12-08T14:44:22.802" v="32" actId="403"/>
          <ac:spMkLst>
            <pc:docMk/>
            <pc:sldMk cId="1020488063" sldId="2042"/>
            <ac:spMk id="3" creationId="{74C21D11-6042-4927-BF67-74F511B78CAC}"/>
          </ac:spMkLst>
        </pc:spChg>
      </pc:sldChg>
      <pc:sldChg chg="modSp mod addCm modCm">
        <pc:chgData name="Limjuco, Shannon" userId="67a2d748-f538-47b4-863e-5311469f0b80" providerId="ADAL" clId="{98E37A88-F6BD-490E-B954-0163B5DF9232}" dt="2020-12-08T14:45:07.510" v="38" actId="403"/>
        <pc:sldMkLst>
          <pc:docMk/>
          <pc:sldMk cId="4015843205" sldId="2043"/>
        </pc:sldMkLst>
        <pc:spChg chg="mod">
          <ac:chgData name="Limjuco, Shannon" userId="67a2d748-f538-47b4-863e-5311469f0b80" providerId="ADAL" clId="{98E37A88-F6BD-490E-B954-0163B5DF9232}" dt="2020-12-08T14:45:07.510" v="38" actId="403"/>
          <ac:spMkLst>
            <pc:docMk/>
            <pc:sldMk cId="4015843205" sldId="2043"/>
            <ac:spMk id="3" creationId="{74C21D11-6042-4927-BF67-74F511B78CAC}"/>
          </ac:spMkLst>
        </pc:spChg>
      </pc:sldChg>
      <pc:sldChg chg="modSp mod">
        <pc:chgData name="Limjuco, Shannon" userId="67a2d748-f538-47b4-863e-5311469f0b80" providerId="ADAL" clId="{98E37A88-F6BD-490E-B954-0163B5DF9232}" dt="2020-12-08T14:43:25.471" v="26" actId="1076"/>
        <pc:sldMkLst>
          <pc:docMk/>
          <pc:sldMk cId="2538372516" sldId="2044"/>
        </pc:sldMkLst>
        <pc:spChg chg="mod">
          <ac:chgData name="Limjuco, Shannon" userId="67a2d748-f538-47b4-863e-5311469f0b80" providerId="ADAL" clId="{98E37A88-F6BD-490E-B954-0163B5DF9232}" dt="2020-12-08T14:43:25.471" v="26" actId="1076"/>
          <ac:spMkLst>
            <pc:docMk/>
            <pc:sldMk cId="2538372516" sldId="2044"/>
            <ac:spMk id="3" creationId="{74C21D11-6042-4927-BF67-74F511B78CAC}"/>
          </ac:spMkLst>
        </pc:spChg>
      </pc:sldChg>
      <pc:sldChg chg="modSp mod addCm modCm">
        <pc:chgData name="Limjuco, Shannon" userId="67a2d748-f538-47b4-863e-5311469f0b80" providerId="ADAL" clId="{98E37A88-F6BD-490E-B954-0163B5DF9232}" dt="2020-12-08T14:46:28.985" v="54"/>
        <pc:sldMkLst>
          <pc:docMk/>
          <pc:sldMk cId="2231581487" sldId="2045"/>
        </pc:sldMkLst>
        <pc:spChg chg="mod">
          <ac:chgData name="Limjuco, Shannon" userId="67a2d748-f538-47b4-863e-5311469f0b80" providerId="ADAL" clId="{98E37A88-F6BD-490E-B954-0163B5DF9232}" dt="2020-12-08T14:45:31.519" v="52" actId="404"/>
          <ac:spMkLst>
            <pc:docMk/>
            <pc:sldMk cId="2231581487" sldId="2045"/>
            <ac:spMk id="3" creationId="{74C21D11-6042-4927-BF67-74F511B78CAC}"/>
          </ac:spMkLst>
        </pc:spChg>
      </pc:sldChg>
      <pc:sldChg chg="modSp mod addCm modCm">
        <pc:chgData name="Limjuco, Shannon" userId="67a2d748-f538-47b4-863e-5311469f0b80" providerId="ADAL" clId="{98E37A88-F6BD-490E-B954-0163B5DF9232}" dt="2020-12-08T14:47:38.517" v="58"/>
        <pc:sldMkLst>
          <pc:docMk/>
          <pc:sldMk cId="3935098862" sldId="2046"/>
        </pc:sldMkLst>
        <pc:spChg chg="mod">
          <ac:chgData name="Limjuco, Shannon" userId="67a2d748-f538-47b4-863e-5311469f0b80" providerId="ADAL" clId="{98E37A88-F6BD-490E-B954-0163B5DF9232}" dt="2020-12-08T14:46:41.911" v="55" actId="113"/>
          <ac:spMkLst>
            <pc:docMk/>
            <pc:sldMk cId="3935098862" sldId="2046"/>
            <ac:spMk id="3" creationId="{74C21D11-6042-4927-BF67-74F511B78CAC}"/>
          </ac:spMkLst>
        </pc:spChg>
      </pc:sldChg>
      <pc:sldChg chg="modSp mod addCm modCm">
        <pc:chgData name="Limjuco, Shannon" userId="67a2d748-f538-47b4-863e-5311469f0b80" providerId="ADAL" clId="{98E37A88-F6BD-490E-B954-0163B5DF9232}" dt="2020-12-08T14:49:30.394" v="108" actId="20577"/>
        <pc:sldMkLst>
          <pc:docMk/>
          <pc:sldMk cId="2296328085" sldId="2047"/>
        </pc:sldMkLst>
        <pc:spChg chg="mod">
          <ac:chgData name="Limjuco, Shannon" userId="67a2d748-f538-47b4-863e-5311469f0b80" providerId="ADAL" clId="{98E37A88-F6BD-490E-B954-0163B5DF9232}" dt="2020-12-08T14:49:30.394" v="108" actId="20577"/>
          <ac:spMkLst>
            <pc:docMk/>
            <pc:sldMk cId="2296328085" sldId="2047"/>
            <ac:spMk id="3" creationId="{74C21D11-6042-4927-BF67-74F511B78CAC}"/>
          </ac:spMkLst>
        </pc:spChg>
      </pc:sldChg>
      <pc:sldChg chg="addSp modSp mod">
        <pc:chgData name="Limjuco, Shannon" userId="67a2d748-f538-47b4-863e-5311469f0b80" providerId="ADAL" clId="{98E37A88-F6BD-490E-B954-0163B5DF9232}" dt="2020-12-15T19:48:41.512" v="700" actId="12"/>
        <pc:sldMkLst>
          <pc:docMk/>
          <pc:sldMk cId="3750537047" sldId="2050"/>
        </pc:sldMkLst>
        <pc:spChg chg="mod">
          <ac:chgData name="Limjuco, Shannon" userId="67a2d748-f538-47b4-863e-5311469f0b80" providerId="ADAL" clId="{98E37A88-F6BD-490E-B954-0163B5DF9232}" dt="2020-12-15T19:48:41.512" v="700" actId="12"/>
          <ac:spMkLst>
            <pc:docMk/>
            <pc:sldMk cId="3750537047" sldId="2050"/>
            <ac:spMk id="3" creationId="{74C21D11-6042-4927-BF67-74F511B78CAC}"/>
          </ac:spMkLst>
        </pc:spChg>
        <pc:spChg chg="add mod">
          <ac:chgData name="Limjuco, Shannon" userId="67a2d748-f538-47b4-863e-5311469f0b80" providerId="ADAL" clId="{98E37A88-F6BD-490E-B954-0163B5DF9232}" dt="2020-12-15T19:36:22.623" v="156" actId="20577"/>
          <ac:spMkLst>
            <pc:docMk/>
            <pc:sldMk cId="3750537047" sldId="2050"/>
            <ac:spMk id="5" creationId="{EC4EA679-F58C-43AE-9737-7A041AD9D924}"/>
          </ac:spMkLst>
        </pc:spChg>
      </pc:sldChg>
      <pc:sldChg chg="modSp mod">
        <pc:chgData name="Limjuco, Shannon" userId="67a2d748-f538-47b4-863e-5311469f0b80" providerId="ADAL" clId="{98E37A88-F6BD-490E-B954-0163B5DF9232}" dt="2020-12-15T19:49:47.162" v="707" actId="20577"/>
        <pc:sldMkLst>
          <pc:docMk/>
          <pc:sldMk cId="1584614417" sldId="2052"/>
        </pc:sldMkLst>
        <pc:spChg chg="mod">
          <ac:chgData name="Limjuco, Shannon" userId="67a2d748-f538-47b4-863e-5311469f0b80" providerId="ADAL" clId="{98E37A88-F6BD-490E-B954-0163B5DF9232}" dt="2020-12-15T19:49:47.162" v="707" actId="20577"/>
          <ac:spMkLst>
            <pc:docMk/>
            <pc:sldMk cId="1584614417" sldId="2052"/>
            <ac:spMk id="3" creationId="{74C21D11-6042-4927-BF67-74F511B78CAC}"/>
          </ac:spMkLst>
        </pc:spChg>
      </pc:sldChg>
      <pc:sldChg chg="modSp mod">
        <pc:chgData name="Limjuco, Shannon" userId="67a2d748-f538-47b4-863e-5311469f0b80" providerId="ADAL" clId="{98E37A88-F6BD-490E-B954-0163B5DF9232}" dt="2020-12-15T19:48:29.728" v="698" actId="20577"/>
        <pc:sldMkLst>
          <pc:docMk/>
          <pc:sldMk cId="792453310" sldId="2053"/>
        </pc:sldMkLst>
        <pc:spChg chg="mod">
          <ac:chgData name="Limjuco, Shannon" userId="67a2d748-f538-47b4-863e-5311469f0b80" providerId="ADAL" clId="{98E37A88-F6BD-490E-B954-0163B5DF9232}" dt="2020-12-15T19:48:29.728" v="698" actId="20577"/>
          <ac:spMkLst>
            <pc:docMk/>
            <pc:sldMk cId="792453310" sldId="2053"/>
            <ac:spMk id="3" creationId="{74C21D11-6042-4927-BF67-74F511B78CAC}"/>
          </ac:spMkLst>
        </pc:spChg>
      </pc:sldChg>
      <pc:sldChg chg="del">
        <pc:chgData name="Limjuco, Shannon" userId="67a2d748-f538-47b4-863e-5311469f0b80" providerId="ADAL" clId="{98E37A88-F6BD-490E-B954-0163B5DF9232}" dt="2020-12-15T19:45:35.555" v="607" actId="47"/>
        <pc:sldMkLst>
          <pc:docMk/>
          <pc:sldMk cId="4221542546" sldId="2054"/>
        </pc:sldMkLst>
      </pc:sldChg>
    </pc:docChg>
  </pc:docChgLst>
  <pc:docChgLst>
    <pc:chgData name="Katzenbach, Alexis" userId="S::akatzenbach@aap.org::e67e89e5-b76d-4c2d-8eb8-e078f3996a51" providerId="AD" clId="Web-{DF7B266E-4CDE-479C-EB2B-0CC70796FBFB}"/>
    <pc:docChg chg="modSld">
      <pc:chgData name="Katzenbach, Alexis" userId="S::akatzenbach@aap.org::e67e89e5-b76d-4c2d-8eb8-e078f3996a51" providerId="AD" clId="Web-{DF7B266E-4CDE-479C-EB2B-0CC70796FBFB}" dt="2020-12-14T13:32:54.865" v="5" actId="20577"/>
      <pc:docMkLst>
        <pc:docMk/>
      </pc:docMkLst>
      <pc:sldChg chg="modSp">
        <pc:chgData name="Katzenbach, Alexis" userId="S::akatzenbach@aap.org::e67e89e5-b76d-4c2d-8eb8-e078f3996a51" providerId="AD" clId="Web-{DF7B266E-4CDE-479C-EB2B-0CC70796FBFB}" dt="2020-12-14T13:32:54.865" v="5" actId="20577"/>
        <pc:sldMkLst>
          <pc:docMk/>
          <pc:sldMk cId="3611668737" sldId="2037"/>
        </pc:sldMkLst>
        <pc:spChg chg="mod">
          <ac:chgData name="Katzenbach, Alexis" userId="S::akatzenbach@aap.org::e67e89e5-b76d-4c2d-8eb8-e078f3996a51" providerId="AD" clId="Web-{DF7B266E-4CDE-479C-EB2B-0CC70796FBFB}" dt="2020-12-14T13:32:54.865" v="5" actId="20577"/>
          <ac:spMkLst>
            <pc:docMk/>
            <pc:sldMk cId="3611668737" sldId="2037"/>
            <ac:spMk id="3" creationId="{74C21D11-6042-4927-BF67-74F511B78CAC}"/>
          </ac:spMkLst>
        </pc:spChg>
      </pc:sldChg>
    </pc:docChg>
  </pc:docChgLst>
  <pc:docChgLst>
    <pc:chgData name="Calabrese, Trisha" userId="S::tcalabrese@aap.org::be942db2-d9f0-4980-9903-3e8428d6b356" providerId="AD" clId="Web-{49195626-5FC6-EB8B-4BB0-0D45A627FC88}"/>
    <pc:docChg chg="modSld">
      <pc:chgData name="Calabrese, Trisha" userId="S::tcalabrese@aap.org::be942db2-d9f0-4980-9903-3e8428d6b356" providerId="AD" clId="Web-{49195626-5FC6-EB8B-4BB0-0D45A627FC88}" dt="2020-12-08T22:27:08.896" v="17" actId="14100"/>
      <pc:docMkLst>
        <pc:docMk/>
      </pc:docMkLst>
      <pc:sldChg chg="modSp">
        <pc:chgData name="Calabrese, Trisha" userId="S::tcalabrese@aap.org::be942db2-d9f0-4980-9903-3e8428d6b356" providerId="AD" clId="Web-{49195626-5FC6-EB8B-4BB0-0D45A627FC88}" dt="2020-12-08T22:27:08.896" v="17" actId="14100"/>
        <pc:sldMkLst>
          <pc:docMk/>
          <pc:sldMk cId="67835028" sldId="256"/>
        </pc:sldMkLst>
        <pc:spChg chg="mod">
          <ac:chgData name="Calabrese, Trisha" userId="S::tcalabrese@aap.org::be942db2-d9f0-4980-9903-3e8428d6b356" providerId="AD" clId="Web-{49195626-5FC6-EB8B-4BB0-0D45A627FC88}" dt="2020-12-08T22:27:08.896" v="17" actId="14100"/>
          <ac:spMkLst>
            <pc:docMk/>
            <pc:sldMk cId="67835028" sldId="256"/>
            <ac:spMk id="7" creationId="{0E4D4859-B679-4851-A498-BD06E14493C1}"/>
          </ac:spMkLst>
        </pc:spChg>
      </pc:sldChg>
      <pc:sldChg chg="modSp">
        <pc:chgData name="Calabrese, Trisha" userId="S::tcalabrese@aap.org::be942db2-d9f0-4980-9903-3e8428d6b356" providerId="AD" clId="Web-{49195626-5FC6-EB8B-4BB0-0D45A627FC88}" dt="2020-12-08T22:25:21.162" v="15" actId="20577"/>
        <pc:sldMkLst>
          <pc:docMk/>
          <pc:sldMk cId="2575275598" sldId="2030"/>
        </pc:sldMkLst>
        <pc:spChg chg="mod">
          <ac:chgData name="Calabrese, Trisha" userId="S::tcalabrese@aap.org::be942db2-d9f0-4980-9903-3e8428d6b356" providerId="AD" clId="Web-{49195626-5FC6-EB8B-4BB0-0D45A627FC88}" dt="2020-12-08T22:25:21.162" v="15" actId="20577"/>
          <ac:spMkLst>
            <pc:docMk/>
            <pc:sldMk cId="2575275598" sldId="2030"/>
            <ac:spMk id="3" creationId="{74C21D11-6042-4927-BF67-74F511B78CAC}"/>
          </ac:spMkLst>
        </pc:spChg>
      </pc:sldChg>
    </pc:docChg>
  </pc:docChgLst>
  <pc:docChgLst>
    <pc:chgData name="Katzenbach, Alexis" userId="e67e89e5-b76d-4c2d-8eb8-e078f3996a51" providerId="ADAL" clId="{BCAE3092-3842-43C1-B128-AFC220DC354C}"/>
    <pc:docChg chg="undo custSel addSld delSld modSld sldOrd">
      <pc:chgData name="Katzenbach, Alexis" userId="e67e89e5-b76d-4c2d-8eb8-e078f3996a51" providerId="ADAL" clId="{BCAE3092-3842-43C1-B128-AFC220DC354C}" dt="2020-12-15T20:22:15" v="1309" actId="20577"/>
      <pc:docMkLst>
        <pc:docMk/>
      </pc:docMkLst>
      <pc:sldChg chg="modNotesTx">
        <pc:chgData name="Katzenbach, Alexis" userId="e67e89e5-b76d-4c2d-8eb8-e078f3996a51" providerId="ADAL" clId="{BCAE3092-3842-43C1-B128-AFC220DC354C}" dt="2020-12-15T20:17:00.996" v="771"/>
        <pc:sldMkLst>
          <pc:docMk/>
          <pc:sldMk cId="67835028" sldId="256"/>
        </pc:sldMkLst>
      </pc:sldChg>
      <pc:sldChg chg="modSp mod modNotesTx">
        <pc:chgData name="Katzenbach, Alexis" userId="e67e89e5-b76d-4c2d-8eb8-e078f3996a51" providerId="ADAL" clId="{BCAE3092-3842-43C1-B128-AFC220DC354C}" dt="2020-12-15T20:17:07.876" v="772"/>
        <pc:sldMkLst>
          <pc:docMk/>
          <pc:sldMk cId="3080332935" sldId="299"/>
        </pc:sldMkLst>
        <pc:spChg chg="mod">
          <ac:chgData name="Katzenbach, Alexis" userId="e67e89e5-b76d-4c2d-8eb8-e078f3996a51" providerId="ADAL" clId="{BCAE3092-3842-43C1-B128-AFC220DC354C}" dt="2020-12-10T01:42:25.125" v="96" actId="123"/>
          <ac:spMkLst>
            <pc:docMk/>
            <pc:sldMk cId="3080332935" sldId="299"/>
            <ac:spMk id="3" creationId="{CB56FDDE-1EB8-42D6-AD8E-86D0FC6E7B64}"/>
          </ac:spMkLst>
        </pc:spChg>
      </pc:sldChg>
      <pc:sldChg chg="modNotesTx">
        <pc:chgData name="Katzenbach, Alexis" userId="e67e89e5-b76d-4c2d-8eb8-e078f3996a51" providerId="ADAL" clId="{BCAE3092-3842-43C1-B128-AFC220DC354C}" dt="2020-12-15T20:18:01.237" v="921" actId="20577"/>
        <pc:sldMkLst>
          <pc:docMk/>
          <pc:sldMk cId="1758131790" sldId="836"/>
        </pc:sldMkLst>
      </pc:sldChg>
      <pc:sldChg chg="modNotesTx">
        <pc:chgData name="Katzenbach, Alexis" userId="e67e89e5-b76d-4c2d-8eb8-e078f3996a51" providerId="ADAL" clId="{BCAE3092-3842-43C1-B128-AFC220DC354C}" dt="2020-12-15T20:20:06.579" v="939" actId="20577"/>
        <pc:sldMkLst>
          <pc:docMk/>
          <pc:sldMk cId="1168031167" sldId="2008"/>
        </pc:sldMkLst>
      </pc:sldChg>
      <pc:sldChg chg="modSp mod">
        <pc:chgData name="Katzenbach, Alexis" userId="e67e89e5-b76d-4c2d-8eb8-e078f3996a51" providerId="ADAL" clId="{BCAE3092-3842-43C1-B128-AFC220DC354C}" dt="2020-12-08T16:20:15.045" v="88" actId="6549"/>
        <pc:sldMkLst>
          <pc:docMk/>
          <pc:sldMk cId="2118468386" sldId="2025"/>
        </pc:sldMkLst>
        <pc:spChg chg="mod">
          <ac:chgData name="Katzenbach, Alexis" userId="e67e89e5-b76d-4c2d-8eb8-e078f3996a51" providerId="ADAL" clId="{BCAE3092-3842-43C1-B128-AFC220DC354C}" dt="2020-12-08T16:20:15.045" v="88" actId="6549"/>
          <ac:spMkLst>
            <pc:docMk/>
            <pc:sldMk cId="2118468386" sldId="2025"/>
            <ac:spMk id="3" creationId="{74C21D11-6042-4927-BF67-74F511B78CAC}"/>
          </ac:spMkLst>
        </pc:spChg>
      </pc:sldChg>
      <pc:sldChg chg="del">
        <pc:chgData name="Katzenbach, Alexis" userId="e67e89e5-b76d-4c2d-8eb8-e078f3996a51" providerId="ADAL" clId="{BCAE3092-3842-43C1-B128-AFC220DC354C}" dt="2020-12-15T14:47:17.840" v="108" actId="47"/>
        <pc:sldMkLst>
          <pc:docMk/>
          <pc:sldMk cId="1861723314" sldId="2029"/>
        </pc:sldMkLst>
      </pc:sldChg>
      <pc:sldChg chg="modSp mod ord modNotesTx">
        <pc:chgData name="Katzenbach, Alexis" userId="e67e89e5-b76d-4c2d-8eb8-e078f3996a51" providerId="ADAL" clId="{BCAE3092-3842-43C1-B128-AFC220DC354C}" dt="2020-12-15T20:22:15" v="1309" actId="20577"/>
        <pc:sldMkLst>
          <pc:docMk/>
          <pc:sldMk cId="2575275598" sldId="2030"/>
        </pc:sldMkLst>
        <pc:spChg chg="mod">
          <ac:chgData name="Katzenbach, Alexis" userId="e67e89e5-b76d-4c2d-8eb8-e078f3996a51" providerId="ADAL" clId="{BCAE3092-3842-43C1-B128-AFC220DC354C}" dt="2020-12-15T13:18:57.933" v="106" actId="20577"/>
          <ac:spMkLst>
            <pc:docMk/>
            <pc:sldMk cId="2575275598" sldId="2030"/>
            <ac:spMk id="3" creationId="{74C21D11-6042-4927-BF67-74F511B78CAC}"/>
          </ac:spMkLst>
        </pc:spChg>
      </pc:sldChg>
      <pc:sldChg chg="modNotesTx">
        <pc:chgData name="Katzenbach, Alexis" userId="e67e89e5-b76d-4c2d-8eb8-e078f3996a51" providerId="ADAL" clId="{BCAE3092-3842-43C1-B128-AFC220DC354C}" dt="2020-12-15T20:19:33.825" v="936" actId="20577"/>
        <pc:sldMkLst>
          <pc:docMk/>
          <pc:sldMk cId="3223190117" sldId="2036"/>
        </pc:sldMkLst>
      </pc:sldChg>
      <pc:sldChg chg="modSp mod">
        <pc:chgData name="Katzenbach, Alexis" userId="e67e89e5-b76d-4c2d-8eb8-e078f3996a51" providerId="ADAL" clId="{BCAE3092-3842-43C1-B128-AFC220DC354C}" dt="2020-12-08T16:21:04.031" v="93" actId="20577"/>
        <pc:sldMkLst>
          <pc:docMk/>
          <pc:sldMk cId="3677226834" sldId="2038"/>
        </pc:sldMkLst>
        <pc:spChg chg="mod">
          <ac:chgData name="Katzenbach, Alexis" userId="e67e89e5-b76d-4c2d-8eb8-e078f3996a51" providerId="ADAL" clId="{BCAE3092-3842-43C1-B128-AFC220DC354C}" dt="2020-12-08T16:21:04.031" v="93" actId="20577"/>
          <ac:spMkLst>
            <pc:docMk/>
            <pc:sldMk cId="3677226834" sldId="2038"/>
            <ac:spMk id="3" creationId="{74C21D11-6042-4927-BF67-74F511B78CAC}"/>
          </ac:spMkLst>
        </pc:spChg>
      </pc:sldChg>
      <pc:sldChg chg="modNotesTx">
        <pc:chgData name="Katzenbach, Alexis" userId="e67e89e5-b76d-4c2d-8eb8-e078f3996a51" providerId="ADAL" clId="{BCAE3092-3842-43C1-B128-AFC220DC354C}" dt="2020-12-15T20:18:22.476" v="922"/>
        <pc:sldMkLst>
          <pc:docMk/>
          <pc:sldMk cId="3437669477" sldId="2039"/>
        </pc:sldMkLst>
      </pc:sldChg>
      <pc:sldChg chg="addCm delCm modCm">
        <pc:chgData name="Katzenbach, Alexis" userId="e67e89e5-b76d-4c2d-8eb8-e078f3996a51" providerId="ADAL" clId="{BCAE3092-3842-43C1-B128-AFC220DC354C}" dt="2020-12-08T16:30:11.664" v="95"/>
        <pc:sldMkLst>
          <pc:docMk/>
          <pc:sldMk cId="395831340" sldId="2040"/>
        </pc:sldMkLst>
      </pc:sldChg>
      <pc:sldChg chg="modSp mod delCm">
        <pc:chgData name="Katzenbach, Alexis" userId="e67e89e5-b76d-4c2d-8eb8-e078f3996a51" providerId="ADAL" clId="{BCAE3092-3842-43C1-B128-AFC220DC354C}" dt="2020-12-08T16:14:51.163" v="19" actId="1592"/>
        <pc:sldMkLst>
          <pc:docMk/>
          <pc:sldMk cId="1020488063" sldId="2042"/>
        </pc:sldMkLst>
        <pc:spChg chg="mod">
          <ac:chgData name="Katzenbach, Alexis" userId="e67e89e5-b76d-4c2d-8eb8-e078f3996a51" providerId="ADAL" clId="{BCAE3092-3842-43C1-B128-AFC220DC354C}" dt="2020-12-08T16:14:49.256" v="18" actId="6549"/>
          <ac:spMkLst>
            <pc:docMk/>
            <pc:sldMk cId="1020488063" sldId="2042"/>
            <ac:spMk id="3" creationId="{74C21D11-6042-4927-BF67-74F511B78CAC}"/>
          </ac:spMkLst>
        </pc:spChg>
      </pc:sldChg>
      <pc:sldChg chg="modSp mod delCm">
        <pc:chgData name="Katzenbach, Alexis" userId="e67e89e5-b76d-4c2d-8eb8-e078f3996a51" providerId="ADAL" clId="{BCAE3092-3842-43C1-B128-AFC220DC354C}" dt="2020-12-08T16:15:43.688" v="49" actId="20577"/>
        <pc:sldMkLst>
          <pc:docMk/>
          <pc:sldMk cId="4015843205" sldId="2043"/>
        </pc:sldMkLst>
        <pc:spChg chg="mod">
          <ac:chgData name="Katzenbach, Alexis" userId="e67e89e5-b76d-4c2d-8eb8-e078f3996a51" providerId="ADAL" clId="{BCAE3092-3842-43C1-B128-AFC220DC354C}" dt="2020-12-08T16:15:43.688" v="49" actId="20577"/>
          <ac:spMkLst>
            <pc:docMk/>
            <pc:sldMk cId="4015843205" sldId="2043"/>
            <ac:spMk id="3" creationId="{74C21D11-6042-4927-BF67-74F511B78CAC}"/>
          </ac:spMkLst>
        </pc:spChg>
      </pc:sldChg>
      <pc:sldChg chg="modSp mod">
        <pc:chgData name="Katzenbach, Alexis" userId="e67e89e5-b76d-4c2d-8eb8-e078f3996a51" providerId="ADAL" clId="{BCAE3092-3842-43C1-B128-AFC220DC354C}" dt="2020-12-08T16:20:26.060" v="90" actId="20577"/>
        <pc:sldMkLst>
          <pc:docMk/>
          <pc:sldMk cId="2538372516" sldId="2044"/>
        </pc:sldMkLst>
        <pc:spChg chg="mod">
          <ac:chgData name="Katzenbach, Alexis" userId="e67e89e5-b76d-4c2d-8eb8-e078f3996a51" providerId="ADAL" clId="{BCAE3092-3842-43C1-B128-AFC220DC354C}" dt="2020-12-08T16:20:26.060" v="90" actId="20577"/>
          <ac:spMkLst>
            <pc:docMk/>
            <pc:sldMk cId="2538372516" sldId="2044"/>
            <ac:spMk id="3" creationId="{74C21D11-6042-4927-BF67-74F511B78CAC}"/>
          </ac:spMkLst>
        </pc:spChg>
      </pc:sldChg>
      <pc:sldChg chg="modSp mod delCm">
        <pc:chgData name="Katzenbach, Alexis" userId="e67e89e5-b76d-4c2d-8eb8-e078f3996a51" providerId="ADAL" clId="{BCAE3092-3842-43C1-B128-AFC220DC354C}" dt="2020-12-08T16:16:22.072" v="59" actId="20577"/>
        <pc:sldMkLst>
          <pc:docMk/>
          <pc:sldMk cId="2231581487" sldId="2045"/>
        </pc:sldMkLst>
        <pc:spChg chg="mod">
          <ac:chgData name="Katzenbach, Alexis" userId="e67e89e5-b76d-4c2d-8eb8-e078f3996a51" providerId="ADAL" clId="{BCAE3092-3842-43C1-B128-AFC220DC354C}" dt="2020-12-08T16:16:22.072" v="59" actId="20577"/>
          <ac:spMkLst>
            <pc:docMk/>
            <pc:sldMk cId="2231581487" sldId="2045"/>
            <ac:spMk id="3" creationId="{74C21D11-6042-4927-BF67-74F511B78CAC}"/>
          </ac:spMkLst>
        </pc:spChg>
      </pc:sldChg>
      <pc:sldChg chg="modSp mod delCm">
        <pc:chgData name="Katzenbach, Alexis" userId="e67e89e5-b76d-4c2d-8eb8-e078f3996a51" providerId="ADAL" clId="{BCAE3092-3842-43C1-B128-AFC220DC354C}" dt="2020-12-08T16:16:44.538" v="63" actId="1592"/>
        <pc:sldMkLst>
          <pc:docMk/>
          <pc:sldMk cId="3935098862" sldId="2046"/>
        </pc:sldMkLst>
        <pc:spChg chg="mod">
          <ac:chgData name="Katzenbach, Alexis" userId="e67e89e5-b76d-4c2d-8eb8-e078f3996a51" providerId="ADAL" clId="{BCAE3092-3842-43C1-B128-AFC220DC354C}" dt="2020-12-08T16:16:42.517" v="62" actId="20577"/>
          <ac:spMkLst>
            <pc:docMk/>
            <pc:sldMk cId="3935098862" sldId="2046"/>
            <ac:spMk id="3" creationId="{74C21D11-6042-4927-BF67-74F511B78CAC}"/>
          </ac:spMkLst>
        </pc:spChg>
      </pc:sldChg>
      <pc:sldChg chg="delCm">
        <pc:chgData name="Katzenbach, Alexis" userId="e67e89e5-b76d-4c2d-8eb8-e078f3996a51" providerId="ADAL" clId="{BCAE3092-3842-43C1-B128-AFC220DC354C}" dt="2020-12-08T16:16:50.118" v="64" actId="1592"/>
        <pc:sldMkLst>
          <pc:docMk/>
          <pc:sldMk cId="2296328085" sldId="2047"/>
        </pc:sldMkLst>
      </pc:sldChg>
      <pc:sldChg chg="modNotesTx">
        <pc:chgData name="Katzenbach, Alexis" userId="e67e89e5-b76d-4c2d-8eb8-e078f3996a51" providerId="ADAL" clId="{BCAE3092-3842-43C1-B128-AFC220DC354C}" dt="2020-12-15T20:18:46.877" v="923"/>
        <pc:sldMkLst>
          <pc:docMk/>
          <pc:sldMk cId="2869116195" sldId="2048"/>
        </pc:sldMkLst>
      </pc:sldChg>
      <pc:sldChg chg="modSp add mod modNotesTx">
        <pc:chgData name="Katzenbach, Alexis" userId="e67e89e5-b76d-4c2d-8eb8-e078f3996a51" providerId="ADAL" clId="{BCAE3092-3842-43C1-B128-AFC220DC354C}" dt="2020-12-15T20:20:10.072" v="940"/>
        <pc:sldMkLst>
          <pc:docMk/>
          <pc:sldMk cId="1837070458" sldId="2049"/>
        </pc:sldMkLst>
        <pc:spChg chg="mod">
          <ac:chgData name="Katzenbach, Alexis" userId="e67e89e5-b76d-4c2d-8eb8-e078f3996a51" providerId="ADAL" clId="{BCAE3092-3842-43C1-B128-AFC220DC354C}" dt="2020-12-15T14:55:26.142" v="507" actId="20577"/>
          <ac:spMkLst>
            <pc:docMk/>
            <pc:sldMk cId="1837070458" sldId="2049"/>
            <ac:spMk id="3" creationId="{74C21D11-6042-4927-BF67-74F511B78CAC}"/>
          </ac:spMkLst>
        </pc:spChg>
      </pc:sldChg>
      <pc:sldChg chg="modSp add mod">
        <pc:chgData name="Katzenbach, Alexis" userId="e67e89e5-b76d-4c2d-8eb8-e078f3996a51" providerId="ADAL" clId="{BCAE3092-3842-43C1-B128-AFC220DC354C}" dt="2020-12-15T19:52:31.678" v="759" actId="948"/>
        <pc:sldMkLst>
          <pc:docMk/>
          <pc:sldMk cId="3750537047" sldId="2050"/>
        </pc:sldMkLst>
        <pc:spChg chg="mod">
          <ac:chgData name="Katzenbach, Alexis" userId="e67e89e5-b76d-4c2d-8eb8-e078f3996a51" providerId="ADAL" clId="{BCAE3092-3842-43C1-B128-AFC220DC354C}" dt="2020-12-15T19:52:31.678" v="759" actId="948"/>
          <ac:spMkLst>
            <pc:docMk/>
            <pc:sldMk cId="3750537047" sldId="2050"/>
            <ac:spMk id="3" creationId="{74C21D11-6042-4927-BF67-74F511B78CAC}"/>
          </ac:spMkLst>
        </pc:spChg>
        <pc:spChg chg="mod">
          <ac:chgData name="Katzenbach, Alexis" userId="e67e89e5-b76d-4c2d-8eb8-e078f3996a51" providerId="ADAL" clId="{BCAE3092-3842-43C1-B128-AFC220DC354C}" dt="2020-12-15T19:51:00.794" v="723" actId="20577"/>
          <ac:spMkLst>
            <pc:docMk/>
            <pc:sldMk cId="3750537047" sldId="2050"/>
            <ac:spMk id="5" creationId="{EC4EA679-F58C-43AE-9737-7A041AD9D924}"/>
          </ac:spMkLst>
        </pc:spChg>
      </pc:sldChg>
      <pc:sldChg chg="add del">
        <pc:chgData name="Katzenbach, Alexis" userId="e67e89e5-b76d-4c2d-8eb8-e078f3996a51" providerId="ADAL" clId="{BCAE3092-3842-43C1-B128-AFC220DC354C}" dt="2020-12-15T14:51:19.464" v="308" actId="2696"/>
        <pc:sldMkLst>
          <pc:docMk/>
          <pc:sldMk cId="104211331" sldId="2051"/>
        </pc:sldMkLst>
      </pc:sldChg>
      <pc:sldChg chg="modSp add mod">
        <pc:chgData name="Katzenbach, Alexis" userId="e67e89e5-b76d-4c2d-8eb8-e078f3996a51" providerId="ADAL" clId="{BCAE3092-3842-43C1-B128-AFC220DC354C}" dt="2020-12-15T19:53:12.064" v="767" actId="20577"/>
        <pc:sldMkLst>
          <pc:docMk/>
          <pc:sldMk cId="1584614417" sldId="2052"/>
        </pc:sldMkLst>
        <pc:spChg chg="mod">
          <ac:chgData name="Katzenbach, Alexis" userId="e67e89e5-b76d-4c2d-8eb8-e078f3996a51" providerId="ADAL" clId="{BCAE3092-3842-43C1-B128-AFC220DC354C}" dt="2020-12-15T19:53:12.064" v="767" actId="20577"/>
          <ac:spMkLst>
            <pc:docMk/>
            <pc:sldMk cId="1584614417" sldId="2052"/>
            <ac:spMk id="3" creationId="{74C21D11-6042-4927-BF67-74F511B78CAC}"/>
          </ac:spMkLst>
        </pc:spChg>
      </pc:sldChg>
      <pc:sldChg chg="modSp add mod">
        <pc:chgData name="Katzenbach, Alexis" userId="e67e89e5-b76d-4c2d-8eb8-e078f3996a51" providerId="ADAL" clId="{BCAE3092-3842-43C1-B128-AFC220DC354C}" dt="2020-12-15T14:55:35.984" v="508"/>
        <pc:sldMkLst>
          <pc:docMk/>
          <pc:sldMk cId="792453310" sldId="2053"/>
        </pc:sldMkLst>
        <pc:spChg chg="mod">
          <ac:chgData name="Katzenbach, Alexis" userId="e67e89e5-b76d-4c2d-8eb8-e078f3996a51" providerId="ADAL" clId="{BCAE3092-3842-43C1-B128-AFC220DC354C}" dt="2020-12-15T14:55:35.984" v="508"/>
          <ac:spMkLst>
            <pc:docMk/>
            <pc:sldMk cId="792453310" sldId="2053"/>
            <ac:spMk id="3" creationId="{74C21D11-6042-4927-BF67-74F511B78CAC}"/>
          </ac:spMkLst>
        </pc:spChg>
      </pc:sldChg>
      <pc:sldChg chg="modSp add mod">
        <pc:chgData name="Katzenbach, Alexis" userId="e67e89e5-b76d-4c2d-8eb8-e078f3996a51" providerId="ADAL" clId="{BCAE3092-3842-43C1-B128-AFC220DC354C}" dt="2020-12-15T16:11:07.720" v="716" actId="20577"/>
        <pc:sldMkLst>
          <pc:docMk/>
          <pc:sldMk cId="4221542546" sldId="2054"/>
        </pc:sldMkLst>
        <pc:spChg chg="mod">
          <ac:chgData name="Katzenbach, Alexis" userId="e67e89e5-b76d-4c2d-8eb8-e078f3996a51" providerId="ADAL" clId="{BCAE3092-3842-43C1-B128-AFC220DC354C}" dt="2020-12-15T16:11:07.720" v="716" actId="20577"/>
          <ac:spMkLst>
            <pc:docMk/>
            <pc:sldMk cId="4221542546" sldId="2054"/>
            <ac:spMk id="3" creationId="{74C21D11-6042-4927-BF67-74F511B78C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D23B3-DE60-ED42-AE8E-A0FBA97BEC2A}" type="datetimeFigureOut">
              <a:rPr lang="en-US" smtClean="0"/>
              <a:t>5/27/2021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65E1E0-18A5-C543-ADFB-252B23D393FE}" type="slidenum">
              <a:rPr lang="en-US" smtClean="0"/>
              <a:t>‹#›</a:t>
            </a:fld>
            <a:endParaRPr lang="en-US"/>
          </a:p>
        </p:txBody>
      </p:sp>
    </p:spTree>
    <p:extLst>
      <p:ext uri="{BB962C8B-B14F-4D97-AF65-F5344CB8AC3E}">
        <p14:creationId xmlns:p14="http://schemas.microsoft.com/office/powerpoint/2010/main" val="381943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84357-4D58-41BD-AA4F-24FD74F95C95}" type="datetimeFigureOut">
              <a:rPr lang="en-US" smtClean="0"/>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589BC-EB62-43CF-83F6-7753B22F4DE5}" type="slidenum">
              <a:rPr lang="en-US" smtClean="0"/>
              <a:t>‹#›</a:t>
            </a:fld>
            <a:endParaRPr lang="en-US"/>
          </a:p>
        </p:txBody>
      </p:sp>
    </p:spTree>
    <p:extLst>
      <p:ext uri="{BB962C8B-B14F-4D97-AF65-F5344CB8AC3E}">
        <p14:creationId xmlns:p14="http://schemas.microsoft.com/office/powerpoint/2010/main" val="303564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589BC-EB62-43CF-83F6-7753B22F4DE5}" type="slidenum">
              <a:rPr lang="en-US" smtClean="0"/>
              <a:t>1</a:t>
            </a:fld>
            <a:endParaRPr lang="en-US"/>
          </a:p>
        </p:txBody>
      </p:sp>
    </p:spTree>
    <p:extLst>
      <p:ext uri="{BB962C8B-B14F-4D97-AF65-F5344CB8AC3E}">
        <p14:creationId xmlns:p14="http://schemas.microsoft.com/office/powerpoint/2010/main" val="290320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10</a:t>
            </a:fld>
            <a:endParaRPr lang="en-US"/>
          </a:p>
        </p:txBody>
      </p:sp>
    </p:spTree>
    <p:extLst>
      <p:ext uri="{BB962C8B-B14F-4D97-AF65-F5344CB8AC3E}">
        <p14:creationId xmlns:p14="http://schemas.microsoft.com/office/powerpoint/2010/main" val="404945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11</a:t>
            </a:fld>
            <a:endParaRPr lang="en-US"/>
          </a:p>
        </p:txBody>
      </p:sp>
    </p:spTree>
    <p:extLst>
      <p:ext uri="{BB962C8B-B14F-4D97-AF65-F5344CB8AC3E}">
        <p14:creationId xmlns:p14="http://schemas.microsoft.com/office/powerpoint/2010/main" val="165259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B0C7-FADE-4B2B-B2A2-0CB2834A38E9}" type="slidenum">
              <a:rPr lang="en-US" smtClean="0"/>
              <a:t>12</a:t>
            </a:fld>
            <a:endParaRPr lang="en-US"/>
          </a:p>
        </p:txBody>
      </p:sp>
    </p:spTree>
    <p:extLst>
      <p:ext uri="{BB962C8B-B14F-4D97-AF65-F5344CB8AC3E}">
        <p14:creationId xmlns:p14="http://schemas.microsoft.com/office/powerpoint/2010/main" val="144587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B0C7-FADE-4B2B-B2A2-0CB2834A38E9}" type="slidenum">
              <a:rPr lang="en-US" smtClean="0"/>
              <a:t>13</a:t>
            </a:fld>
            <a:endParaRPr lang="en-US"/>
          </a:p>
        </p:txBody>
      </p:sp>
    </p:spTree>
    <p:extLst>
      <p:ext uri="{BB962C8B-B14F-4D97-AF65-F5344CB8AC3E}">
        <p14:creationId xmlns:p14="http://schemas.microsoft.com/office/powerpoint/2010/main" val="92349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B0C7-FADE-4B2B-B2A2-0CB2834A38E9}" type="slidenum">
              <a:rPr lang="en-US" smtClean="0"/>
              <a:t>14</a:t>
            </a:fld>
            <a:endParaRPr lang="en-US"/>
          </a:p>
        </p:txBody>
      </p:sp>
    </p:spTree>
    <p:extLst>
      <p:ext uri="{BB962C8B-B14F-4D97-AF65-F5344CB8AC3E}">
        <p14:creationId xmlns:p14="http://schemas.microsoft.com/office/powerpoint/2010/main" val="373954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15</a:t>
            </a:fld>
            <a:endParaRPr lang="en-US"/>
          </a:p>
        </p:txBody>
      </p:sp>
    </p:spTree>
    <p:extLst>
      <p:ext uri="{BB962C8B-B14F-4D97-AF65-F5344CB8AC3E}">
        <p14:creationId xmlns:p14="http://schemas.microsoft.com/office/powerpoint/2010/main" val="1631975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16</a:t>
            </a:fld>
            <a:endParaRPr lang="en-US"/>
          </a:p>
        </p:txBody>
      </p:sp>
    </p:spTree>
    <p:extLst>
      <p:ext uri="{BB962C8B-B14F-4D97-AF65-F5344CB8AC3E}">
        <p14:creationId xmlns:p14="http://schemas.microsoft.com/office/powerpoint/2010/main" val="252523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B0C7-FADE-4B2B-B2A2-0CB2834A38E9}" type="slidenum">
              <a:rPr lang="en-US" smtClean="0"/>
              <a:t>17</a:t>
            </a:fld>
            <a:endParaRPr lang="en-US"/>
          </a:p>
        </p:txBody>
      </p:sp>
    </p:spTree>
    <p:extLst>
      <p:ext uri="{BB962C8B-B14F-4D97-AF65-F5344CB8AC3E}">
        <p14:creationId xmlns:p14="http://schemas.microsoft.com/office/powerpoint/2010/main" val="204674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92CD99-50E8-486C-AD33-43473B556A99}" type="slidenum">
              <a:rPr lang="en-US" smtClean="0"/>
              <a:t>2</a:t>
            </a:fld>
            <a:endParaRPr lang="en-US"/>
          </a:p>
        </p:txBody>
      </p:sp>
    </p:spTree>
    <p:extLst>
      <p:ext uri="{BB962C8B-B14F-4D97-AF65-F5344CB8AC3E}">
        <p14:creationId xmlns:p14="http://schemas.microsoft.com/office/powerpoint/2010/main" val="167418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B0C7-FADE-4B2B-B2A2-0CB2834A38E9}" type="slidenum">
              <a:rPr lang="en-US" smtClean="0"/>
              <a:t>3</a:t>
            </a:fld>
            <a:endParaRPr lang="en-US"/>
          </a:p>
        </p:txBody>
      </p:sp>
    </p:spTree>
    <p:extLst>
      <p:ext uri="{BB962C8B-B14F-4D97-AF65-F5344CB8AC3E}">
        <p14:creationId xmlns:p14="http://schemas.microsoft.com/office/powerpoint/2010/main" val="289884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4</a:t>
            </a:fld>
            <a:endParaRPr lang="en-US"/>
          </a:p>
        </p:txBody>
      </p:sp>
    </p:spTree>
    <p:extLst>
      <p:ext uri="{BB962C8B-B14F-4D97-AF65-F5344CB8AC3E}">
        <p14:creationId xmlns:p14="http://schemas.microsoft.com/office/powerpoint/2010/main" val="146765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B0C7-FADE-4B2B-B2A2-0CB2834A38E9}" type="slidenum">
              <a:rPr lang="en-US" smtClean="0"/>
              <a:t>5</a:t>
            </a:fld>
            <a:endParaRPr lang="en-US"/>
          </a:p>
        </p:txBody>
      </p:sp>
    </p:spTree>
    <p:extLst>
      <p:ext uri="{BB962C8B-B14F-4D97-AF65-F5344CB8AC3E}">
        <p14:creationId xmlns:p14="http://schemas.microsoft.com/office/powerpoint/2010/main" val="118327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B0C7-FADE-4B2B-B2A2-0CB2834A38E9}" type="slidenum">
              <a:rPr lang="en-US" smtClean="0"/>
              <a:t>6</a:t>
            </a:fld>
            <a:endParaRPr lang="en-US"/>
          </a:p>
        </p:txBody>
      </p:sp>
    </p:spTree>
    <p:extLst>
      <p:ext uri="{BB962C8B-B14F-4D97-AF65-F5344CB8AC3E}">
        <p14:creationId xmlns:p14="http://schemas.microsoft.com/office/powerpoint/2010/main" val="255737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7</a:t>
            </a:fld>
            <a:endParaRPr lang="en-US"/>
          </a:p>
        </p:txBody>
      </p:sp>
    </p:spTree>
    <p:extLst>
      <p:ext uri="{BB962C8B-B14F-4D97-AF65-F5344CB8AC3E}">
        <p14:creationId xmlns:p14="http://schemas.microsoft.com/office/powerpoint/2010/main" val="45054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8</a:t>
            </a:fld>
            <a:endParaRPr lang="en-US"/>
          </a:p>
        </p:txBody>
      </p:sp>
    </p:spTree>
    <p:extLst>
      <p:ext uri="{BB962C8B-B14F-4D97-AF65-F5344CB8AC3E}">
        <p14:creationId xmlns:p14="http://schemas.microsoft.com/office/powerpoint/2010/main" val="280104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B0C7-FADE-4B2B-B2A2-0CB2834A38E9}" type="slidenum">
              <a:rPr lang="en-US" smtClean="0"/>
              <a:t>9</a:t>
            </a:fld>
            <a:endParaRPr lang="en-US"/>
          </a:p>
        </p:txBody>
      </p:sp>
    </p:spTree>
    <p:extLst>
      <p:ext uri="{BB962C8B-B14F-4D97-AF65-F5344CB8AC3E}">
        <p14:creationId xmlns:p14="http://schemas.microsoft.com/office/powerpoint/2010/main" val="1720007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00746"/>
            <a:ext cx="7772400" cy="923330"/>
          </a:xfrm>
        </p:spPr>
        <p:txBody>
          <a:bodyPr lIns="0" tIns="0" rIns="0" bIns="0" anchor="t" anchorCtr="0">
            <a:spAutoFit/>
          </a:bodyPr>
          <a:lstStyle>
            <a:lvl1pPr>
              <a:defRPr sz="6000" baseline="0">
                <a:solidFill>
                  <a:schemeClr val="bg1"/>
                </a:solidFill>
                <a:latin typeface="+mn-lt"/>
              </a:defRPr>
            </a:lvl1pPr>
          </a:lstStyle>
          <a:p>
            <a:r>
              <a:rPr lang="en-US"/>
              <a:t>Presentation Title</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9185" y="4405863"/>
            <a:ext cx="2761182" cy="406576"/>
          </a:xfrm>
          <a:prstGeom prst="rect">
            <a:avLst/>
          </a:prstGeom>
        </p:spPr>
      </p:pic>
      <p:sp>
        <p:nvSpPr>
          <p:cNvPr id="6" name="Picture Placeholder 2"/>
          <p:cNvSpPr>
            <a:spLocks noGrp="1"/>
          </p:cNvSpPr>
          <p:nvPr>
            <p:ph type="pic" idx="1" hasCustomPrompt="1"/>
          </p:nvPr>
        </p:nvSpPr>
        <p:spPr>
          <a:xfrm>
            <a:off x="0" y="2503264"/>
            <a:ext cx="4171758" cy="2640236"/>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To outline a photo, see http://</a:t>
            </a:r>
            <a:r>
              <a:rPr lang="en-US" err="1"/>
              <a:t>www.gcflearnfree.org</a:t>
            </a:r>
            <a:r>
              <a:rPr lang="en-US"/>
              <a:t>/powerpoint2013/17.4</a:t>
            </a:r>
          </a:p>
        </p:txBody>
      </p:sp>
    </p:spTree>
    <p:extLst>
      <p:ext uri="{BB962C8B-B14F-4D97-AF65-F5344CB8AC3E}">
        <p14:creationId xmlns:p14="http://schemas.microsoft.com/office/powerpoint/2010/main" val="323340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3858"/>
            <a:ext cx="82296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idx="1"/>
          </p:nvPr>
        </p:nvSpPr>
        <p:spPr>
          <a:xfrm>
            <a:off x="457200" y="1927098"/>
            <a:ext cx="8229600" cy="2579867"/>
          </a:xfrm>
        </p:spPr>
        <p:txBody>
          <a:bodyPr>
            <a:noAutofit/>
          </a:bodyPr>
          <a:lstStyle>
            <a:lvl1pPr>
              <a:buClr>
                <a:srgbClr val="F5AA2C"/>
              </a:buClr>
              <a:defRPr/>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98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00988"/>
            <a:ext cx="82296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sz="half" idx="1"/>
          </p:nvPr>
        </p:nvSpPr>
        <p:spPr>
          <a:xfrm>
            <a:off x="457200" y="1645920"/>
            <a:ext cx="4038600" cy="2877008"/>
          </a:xfrm>
        </p:spPr>
        <p:txBody>
          <a:bodyPr>
            <a:noAutofit/>
          </a:bodyPr>
          <a:lstStyle>
            <a:lvl1pPr>
              <a:buClr>
                <a:schemeClr val="accent3"/>
              </a:buClr>
              <a:defRPr sz="2800"/>
            </a:lvl1pPr>
            <a:lvl2pPr>
              <a:defRPr sz="2400"/>
            </a:lvl2pPr>
            <a:lvl3pPr marL="1143000" indent="-228600">
              <a:buClr>
                <a:schemeClr val="tx1">
                  <a:lumMod val="50000"/>
                  <a:lumOff val="50000"/>
                </a:schemeClr>
              </a:buClr>
              <a:buSzPct val="100000"/>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2877008"/>
          </a:xfrm>
        </p:spPr>
        <p:txBody>
          <a:bodyPr>
            <a:noAutofit/>
          </a:bodyPr>
          <a:lstStyle>
            <a:lvl1pPr>
              <a:buClr>
                <a:schemeClr val="accent3"/>
              </a:buClr>
              <a:defRPr sz="2800"/>
            </a:lvl1pPr>
            <a:lvl2pPr>
              <a:defRPr sz="2400"/>
            </a:lvl2pPr>
            <a:lvl3pPr marL="1143000" indent="-228600">
              <a:buClr>
                <a:schemeClr val="tx1">
                  <a:lumMod val="50000"/>
                  <a:lumOff val="50000"/>
                </a:schemeClr>
              </a:buClr>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63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55648"/>
            <a:ext cx="8349140" cy="830997"/>
          </a:xfrm>
        </p:spPr>
        <p:txBody>
          <a:bodyPr anchor="t">
            <a:spAutoFit/>
          </a:bodyPr>
          <a:lstStyle>
            <a:lvl1pPr algn="ctr">
              <a:defRPr lang="en-US" sz="4800" b="1" i="0" dirty="0">
                <a:solidFill>
                  <a:srgbClr val="F5AA2C"/>
                </a:solidFill>
                <a:latin typeface="+mn-lt"/>
              </a:defRPr>
            </a:lvl1pPr>
          </a:lstStyle>
          <a:p>
            <a:r>
              <a:rPr lang="en-US"/>
              <a:t>Section title</a:t>
            </a:r>
          </a:p>
        </p:txBody>
      </p:sp>
      <p:sp>
        <p:nvSpPr>
          <p:cNvPr id="3" name="Picture Placeholder 2"/>
          <p:cNvSpPr>
            <a:spLocks noGrp="1"/>
          </p:cNvSpPr>
          <p:nvPr>
            <p:ph type="pic" idx="1" hasCustomPrompt="1"/>
          </p:nvPr>
        </p:nvSpPr>
        <p:spPr>
          <a:xfrm>
            <a:off x="0" y="2503264"/>
            <a:ext cx="4171758" cy="2640236"/>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To outline a photo, see http://</a:t>
            </a:r>
            <a:r>
              <a:rPr lang="en-US" err="1"/>
              <a:t>www.gcflearnfree.org</a:t>
            </a:r>
            <a:r>
              <a:rPr lang="en-US"/>
              <a:t>/powerpoint2013/17.4</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26" y="4405863"/>
            <a:ext cx="2761182" cy="406576"/>
          </a:xfrm>
          <a:prstGeom prst="rect">
            <a:avLst/>
          </a:prstGeom>
        </p:spPr>
      </p:pic>
    </p:spTree>
    <p:extLst>
      <p:ext uri="{BB962C8B-B14F-4D97-AF65-F5344CB8AC3E}">
        <p14:creationId xmlns:p14="http://schemas.microsoft.com/office/powerpoint/2010/main" val="146748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85950"/>
            <a:ext cx="2167128" cy="307777"/>
          </a:xfrm>
        </p:spPr>
        <p:txBody>
          <a:bodyPr lIns="0" tIns="0" rIns="0" bIns="0" anchor="t" anchorCtr="0">
            <a:spAutoFit/>
          </a:bodyPr>
          <a:lstStyle>
            <a:lvl1pPr algn="l">
              <a:defRPr sz="2000" b="1" baseline="0">
                <a:solidFill>
                  <a:schemeClr val="accent1"/>
                </a:solidFill>
                <a:latin typeface="+mn-lt"/>
              </a:defRPr>
            </a:lvl1pPr>
          </a:lstStyle>
          <a:p>
            <a:r>
              <a:rPr lang="en-US"/>
              <a:t>Text here.</a:t>
            </a:r>
          </a:p>
        </p:txBody>
      </p:sp>
      <p:sp>
        <p:nvSpPr>
          <p:cNvPr id="3" name="Picture Placeholder 2"/>
          <p:cNvSpPr>
            <a:spLocks noGrp="1"/>
          </p:cNvSpPr>
          <p:nvPr>
            <p:ph type="pic" idx="1"/>
          </p:nvPr>
        </p:nvSpPr>
        <p:spPr>
          <a:xfrm>
            <a:off x="3136392" y="1028700"/>
            <a:ext cx="2606040" cy="29352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3"/>
          </p:nvPr>
        </p:nvSpPr>
        <p:spPr>
          <a:xfrm>
            <a:off x="5943600" y="1028700"/>
            <a:ext cx="2615184" cy="29352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Content Placeholder 2"/>
          <p:cNvSpPr>
            <a:spLocks noGrp="1"/>
          </p:cNvSpPr>
          <p:nvPr>
            <p:ph idx="14" hasCustomPrompt="1"/>
          </p:nvPr>
        </p:nvSpPr>
        <p:spPr>
          <a:xfrm>
            <a:off x="3136392" y="4011930"/>
            <a:ext cx="5413248"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Caption text, if necessary</a:t>
            </a:r>
          </a:p>
        </p:txBody>
      </p:sp>
    </p:spTree>
    <p:extLst>
      <p:ext uri="{BB962C8B-B14F-4D97-AF65-F5344CB8AC3E}">
        <p14:creationId xmlns:p14="http://schemas.microsoft.com/office/powerpoint/2010/main" val="203164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r Graph">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3464" y="445770"/>
            <a:ext cx="8559599" cy="38541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Table or graph</a:t>
            </a:r>
          </a:p>
        </p:txBody>
      </p:sp>
      <p:sp>
        <p:nvSpPr>
          <p:cNvPr id="7" name="Content Placeholder 2"/>
          <p:cNvSpPr>
            <a:spLocks noGrp="1"/>
          </p:cNvSpPr>
          <p:nvPr>
            <p:ph idx="14" hasCustomPrompt="1"/>
          </p:nvPr>
        </p:nvSpPr>
        <p:spPr>
          <a:xfrm>
            <a:off x="283463" y="4306247"/>
            <a:ext cx="8559599"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Caption text, if necessary</a:t>
            </a:r>
          </a:p>
        </p:txBody>
      </p:sp>
    </p:spTree>
    <p:extLst>
      <p:ext uri="{BB962C8B-B14F-4D97-AF65-F5344CB8AC3E}">
        <p14:creationId xmlns:p14="http://schemas.microsoft.com/office/powerpoint/2010/main" val="178232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4489450"/>
          </a:xfrm>
        </p:spPr>
        <p:txBody>
          <a:bodyPr/>
          <a:lstStyle/>
          <a:p>
            <a:r>
              <a:rPr lang="en-US"/>
              <a:t>Click icon to add picture</a:t>
            </a:r>
          </a:p>
        </p:txBody>
      </p:sp>
    </p:spTree>
    <p:extLst>
      <p:ext uri="{BB962C8B-B14F-4D97-AF65-F5344CB8AC3E}">
        <p14:creationId xmlns:p14="http://schemas.microsoft.com/office/powerpoint/2010/main" val="238767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779047"/>
            <a:ext cx="8229600" cy="28155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9148459" cy="1230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 y="123070"/>
            <a:ext cx="9148460" cy="123070"/>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246140"/>
            <a:ext cx="9144000" cy="123070"/>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3724" y="4594623"/>
            <a:ext cx="2560881" cy="378536"/>
          </a:xfrm>
          <a:prstGeom prst="rect">
            <a:avLst/>
          </a:prstGeom>
        </p:spPr>
      </p:pic>
      <p:cxnSp>
        <p:nvCxnSpPr>
          <p:cNvPr id="11" name="Straight Connector 10"/>
          <p:cNvCxnSpPr/>
          <p:nvPr/>
        </p:nvCxnSpPr>
        <p:spPr>
          <a:xfrm>
            <a:off x="363870" y="4874618"/>
            <a:ext cx="5789153"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9561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4" r:id="rId4"/>
    <p:sldLayoutId id="2147483670" r:id="rId5"/>
    <p:sldLayoutId id="2147483672" r:id="rId6"/>
    <p:sldLayoutId id="214748367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about:blank" TargetMode="External"/><Relationship Id="rId11" Type="http://schemas.openxmlformats.org/officeDocument/2006/relationships/hyperlink" Target="about:blank" TargetMode="External"/><Relationship Id="rId5" Type="http://schemas.openxmlformats.org/officeDocument/2006/relationships/hyperlink" Target="about:blank" TargetMode="External"/><Relationship Id="rId10"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7416"/>
            <a:ext cx="7772400" cy="3077766"/>
          </a:xfrm>
        </p:spPr>
        <p:txBody>
          <a:bodyPr/>
          <a:lstStyle/>
          <a:p>
            <a:r>
              <a:rPr lang="en-US" sz="4000" b="1" dirty="0">
                <a:effectLst>
                  <a:outerShdw blurRad="38100" dist="38100" dir="2700000" algn="tl">
                    <a:srgbClr val="000000">
                      <a:alpha val="43137"/>
                    </a:srgbClr>
                  </a:outerShdw>
                </a:effectLst>
                <a:latin typeface="Alegreya Sans"/>
              </a:rPr>
              <a:t>Infection Prevention and Control:</a:t>
            </a:r>
            <a:br>
              <a:rPr lang="en-US" sz="4000" b="1" dirty="0">
                <a:effectLst>
                  <a:outerShdw blurRad="38100" dist="38100" dir="2700000" algn="tl">
                    <a:srgbClr val="000000">
                      <a:alpha val="43137"/>
                    </a:srgbClr>
                  </a:outerShdw>
                </a:effectLst>
                <a:latin typeface="Alegreya Sans"/>
              </a:rPr>
            </a:br>
            <a:r>
              <a:rPr lang="en-US" sz="4000" b="1" dirty="0">
                <a:effectLst>
                  <a:outerShdw blurRad="38100" dist="38100" dir="2700000" algn="tl">
                    <a:srgbClr val="000000">
                      <a:alpha val="43137"/>
                    </a:srgbClr>
                  </a:outerShdw>
                </a:effectLst>
                <a:latin typeface="Alegreya Sans"/>
              </a:rPr>
              <a:t> </a:t>
            </a:r>
            <a:r>
              <a:rPr lang="en-US" sz="4000" i="1" dirty="0">
                <a:effectLst>
                  <a:outerShdw blurRad="38100" dist="38100" dir="2700000" algn="tl">
                    <a:srgbClr val="000000">
                      <a:alpha val="43137"/>
                    </a:srgbClr>
                  </a:outerShdw>
                </a:effectLst>
                <a:latin typeface="Alegreya Sans"/>
              </a:rPr>
              <a:t>Risk Recognition and Communication</a:t>
            </a:r>
            <a:br>
              <a:rPr lang="en-US" sz="4000" i="1" dirty="0">
                <a:effectLst>
                  <a:outerShdw blurRad="38100" dist="38100" dir="2700000" algn="tl">
                    <a:srgbClr val="000000">
                      <a:alpha val="43137"/>
                    </a:srgbClr>
                  </a:outerShdw>
                </a:effectLst>
                <a:latin typeface="Alegreya Sans"/>
              </a:rPr>
            </a:br>
            <a:endParaRPr lang="en-US" sz="4000" dirty="0"/>
          </a:p>
        </p:txBody>
      </p:sp>
      <p:sp>
        <p:nvSpPr>
          <p:cNvPr id="7" name="Subtitle 2">
            <a:extLst>
              <a:ext uri="{FF2B5EF4-FFF2-40B4-BE49-F238E27FC236}">
                <a16:creationId xmlns="" xmlns:a16="http://schemas.microsoft.com/office/drawing/2014/main" id="{0E4D4859-B679-4851-A498-BD06E14493C1}"/>
              </a:ext>
            </a:extLst>
          </p:cNvPr>
          <p:cNvSpPr txBox="1">
            <a:spLocks/>
          </p:cNvSpPr>
          <p:nvPr/>
        </p:nvSpPr>
        <p:spPr>
          <a:xfrm>
            <a:off x="2811267" y="4054693"/>
            <a:ext cx="3176096" cy="599621"/>
          </a:xfrm>
          <a:prstGeom prst="rect">
            <a:avLst/>
          </a:prstGeom>
        </p:spPr>
        <p:txBody>
          <a:bodyPr vert="horz" lIns="91440" tIns="45720" rIns="91440" bIns="45720" rtlCol="0" anchor="b" anchorCtr="0">
            <a:noAutofit/>
          </a:bodyPr>
          <a:lstStyle>
            <a:lvl1pPr marL="0" indent="0" algn="l" defTabSz="457200" rtl="0" eaLnBrk="1" latinLnBrk="0" hangingPunct="1">
              <a:spcBef>
                <a:spcPct val="20000"/>
              </a:spcBef>
              <a:buFont typeface="Arial"/>
              <a:buNone/>
              <a:defRPr sz="2400" kern="1200" baseline="0">
                <a:solidFill>
                  <a:schemeClr val="bg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endParaRPr lang="en-US" sz="3000" dirty="0">
              <a:effectLst>
                <a:outerShdw blurRad="38100" dist="38100" dir="2700000" algn="tl">
                  <a:srgbClr val="000000">
                    <a:alpha val="43137"/>
                  </a:srgbClr>
                </a:outerShdw>
              </a:effectLst>
              <a:latin typeface="Alegreya Sans" panose="00000500000000000000" pitchFamily="2" charset="0"/>
            </a:endParaRPr>
          </a:p>
        </p:txBody>
      </p:sp>
      <p:pic>
        <p:nvPicPr>
          <p:cNvPr id="3" name="Picture 2">
            <a:extLst>
              <a:ext uri="{FF2B5EF4-FFF2-40B4-BE49-F238E27FC236}">
                <a16:creationId xmlns="" xmlns:a16="http://schemas.microsoft.com/office/drawing/2014/main" id="{5BC47FD5-E911-412A-B809-907A8500B57F}"/>
              </a:ext>
            </a:extLst>
          </p:cNvPr>
          <p:cNvPicPr>
            <a:picLocks noChangeAspect="1"/>
          </p:cNvPicPr>
          <p:nvPr/>
        </p:nvPicPr>
        <p:blipFill>
          <a:blip r:embed="rId3"/>
          <a:stretch>
            <a:fillRect/>
          </a:stretch>
        </p:blipFill>
        <p:spPr>
          <a:xfrm>
            <a:off x="199221" y="3935813"/>
            <a:ext cx="1977241" cy="754432"/>
          </a:xfrm>
          <a:prstGeom prst="rect">
            <a:avLst/>
          </a:prstGeom>
        </p:spPr>
      </p:pic>
    </p:spTree>
    <p:extLst>
      <p:ext uri="{BB962C8B-B14F-4D97-AF65-F5344CB8AC3E}">
        <p14:creationId xmlns:p14="http://schemas.microsoft.com/office/powerpoint/2010/main" val="6783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4"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Inhalation</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332014" y="1107538"/>
            <a:ext cx="8100786" cy="2371571"/>
          </a:xfrm>
        </p:spPr>
        <p:txBody>
          <a:bodyPr/>
          <a:lstStyle/>
          <a:p>
            <a:pPr algn="l">
              <a:buFont typeface="Arial" panose="020B0604020202020204" pitchFamily="34" charset="0"/>
              <a:buChar char="•"/>
            </a:pPr>
            <a:r>
              <a:rPr lang="en-US" sz="2000" b="0" i="0" dirty="0">
                <a:solidFill>
                  <a:srgbClr val="000000"/>
                </a:solidFill>
                <a:effectLst/>
                <a:latin typeface="Alegreya Sans" panose="00000500000000000000" pitchFamily="2" charset="0"/>
              </a:rPr>
              <a:t>Inhalation occurs when pathogens are aerosolized in tiny particles that </a:t>
            </a:r>
            <a:r>
              <a:rPr lang="en-US" sz="2000" b="1" i="0" dirty="0">
                <a:solidFill>
                  <a:srgbClr val="000000"/>
                </a:solidFill>
                <a:effectLst/>
                <a:latin typeface="Alegreya Sans" panose="00000500000000000000" pitchFamily="2" charset="0"/>
              </a:rPr>
              <a:t>survive on air currents over great distances</a:t>
            </a:r>
            <a:r>
              <a:rPr lang="en-US" sz="2000" b="0" i="0" dirty="0">
                <a:solidFill>
                  <a:srgbClr val="000000"/>
                </a:solidFill>
                <a:effectLst/>
                <a:latin typeface="Alegreya Sans" panose="00000500000000000000" pitchFamily="2" charset="0"/>
              </a:rPr>
              <a:t> and time and reach a susceptible person. </a:t>
            </a:r>
          </a:p>
          <a:p>
            <a:pPr algn="l">
              <a:buFont typeface="Arial" panose="020B0604020202020204" pitchFamily="34" charset="0"/>
              <a:buChar char="•"/>
            </a:pPr>
            <a:endParaRPr lang="en-US" sz="2000" dirty="0">
              <a:solidFill>
                <a:srgbClr val="000000"/>
              </a:solidFill>
              <a:latin typeface="Alegreya Sans" panose="00000500000000000000" pitchFamily="2" charset="0"/>
            </a:endParaRPr>
          </a:p>
          <a:p>
            <a:pPr algn="l">
              <a:buFont typeface="Arial" panose="020B0604020202020204" pitchFamily="34" charset="0"/>
              <a:buChar char="•"/>
            </a:pPr>
            <a:r>
              <a:rPr lang="en-US" sz="2000" b="0" i="0" dirty="0">
                <a:solidFill>
                  <a:srgbClr val="000000"/>
                </a:solidFill>
                <a:effectLst/>
                <a:latin typeface="Alegreya Sans" panose="00000500000000000000" pitchFamily="2" charset="0"/>
              </a:rPr>
              <a:t>Airborne transmission can occur when infected patients cough, talk, or sneeze pathogens into the air (</a:t>
            </a:r>
            <a:r>
              <a:rPr lang="en-US" sz="2000" b="0" i="0" dirty="0" err="1">
                <a:solidFill>
                  <a:srgbClr val="000000"/>
                </a:solidFill>
                <a:effectLst/>
                <a:latin typeface="Alegreya Sans" panose="00000500000000000000" pitchFamily="2" charset="0"/>
              </a:rPr>
              <a:t>eg</a:t>
            </a:r>
            <a:r>
              <a:rPr lang="en-US" sz="2000" b="0" i="0" dirty="0">
                <a:solidFill>
                  <a:srgbClr val="000000"/>
                </a:solidFill>
                <a:effectLst/>
                <a:latin typeface="Alegreya Sans" panose="00000500000000000000" pitchFamily="2" charset="0"/>
              </a:rPr>
              <a:t>, tuberculosis or measles), or when pathogens are aerosolized by medical equipment or by dust from a construction zone (</a:t>
            </a:r>
            <a:r>
              <a:rPr lang="en-US" sz="2000" b="0" i="0" dirty="0" err="1">
                <a:solidFill>
                  <a:srgbClr val="000000"/>
                </a:solidFill>
                <a:effectLst/>
                <a:latin typeface="Alegreya Sans" panose="00000500000000000000" pitchFamily="2" charset="0"/>
              </a:rPr>
              <a:t>eg</a:t>
            </a:r>
            <a:r>
              <a:rPr lang="en-US" sz="2000" b="0" i="0" dirty="0">
                <a:solidFill>
                  <a:srgbClr val="000000"/>
                </a:solidFill>
                <a:effectLst/>
                <a:latin typeface="Alegreya Sans" panose="00000500000000000000" pitchFamily="2" charset="0"/>
              </a:rPr>
              <a:t>, nontuberculous mycobacteria or aspergillus).</a:t>
            </a:r>
          </a:p>
          <a:p>
            <a:pPr lvl="1">
              <a:lnSpc>
                <a:spcPct val="107000"/>
              </a:lnSpc>
              <a:spcBef>
                <a:spcPts val="0"/>
              </a:spcBef>
              <a:spcAft>
                <a:spcPts val="600"/>
              </a:spcAft>
            </a:pPr>
            <a:endParaRPr lang="en-US" sz="1200" dirty="0">
              <a:latin typeface="Alegreya Sans" panose="00000500000000000000" pitchFamily="2" charset="0"/>
            </a:endParaRPr>
          </a:p>
          <a:p>
            <a:pPr>
              <a:lnSpc>
                <a:spcPct val="107000"/>
              </a:lnSpc>
              <a:spcBef>
                <a:spcPts val="0"/>
              </a:spcBef>
              <a:spcAft>
                <a:spcPts val="600"/>
              </a:spcAft>
            </a:pPr>
            <a:endParaRPr lang="en-US" sz="1800" dirty="0">
              <a:latin typeface="Alegreya Sans" panose="00000500000000000000" pitchFamily="2" charset="0"/>
            </a:endParaRPr>
          </a:p>
        </p:txBody>
      </p:sp>
    </p:spTree>
    <p:extLst>
      <p:ext uri="{BB962C8B-B14F-4D97-AF65-F5344CB8AC3E}">
        <p14:creationId xmlns:p14="http://schemas.microsoft.com/office/powerpoint/2010/main" val="102048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4"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Sharp Injuries</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332014" y="1199817"/>
            <a:ext cx="8100786" cy="2371571"/>
          </a:xfrm>
        </p:spPr>
        <p:txBody>
          <a:bodyPr/>
          <a:lstStyle/>
          <a:p>
            <a:pPr algn="l">
              <a:buFont typeface="Arial" panose="020B0604020202020204" pitchFamily="34" charset="0"/>
              <a:buChar char="•"/>
            </a:pPr>
            <a:r>
              <a:rPr lang="en-US" sz="2000" b="0" i="0">
                <a:solidFill>
                  <a:srgbClr val="000000"/>
                </a:solidFill>
                <a:effectLst/>
                <a:latin typeface="Alegreya Sans" panose="00000500000000000000" pitchFamily="2" charset="0"/>
              </a:rPr>
              <a:t>Sharps injuries can lead to infections (</a:t>
            </a:r>
            <a:r>
              <a:rPr lang="en-US" sz="2000" b="0" i="0" err="1">
                <a:solidFill>
                  <a:srgbClr val="000000"/>
                </a:solidFill>
                <a:effectLst/>
                <a:latin typeface="Alegreya Sans" panose="00000500000000000000" pitchFamily="2" charset="0"/>
              </a:rPr>
              <a:t>eg</a:t>
            </a:r>
            <a:r>
              <a:rPr lang="en-US" sz="2000" b="0" i="0">
                <a:solidFill>
                  <a:srgbClr val="000000"/>
                </a:solidFill>
                <a:effectLst/>
                <a:latin typeface="Alegreya Sans" panose="00000500000000000000" pitchFamily="2" charset="0"/>
              </a:rPr>
              <a:t>, HIV, Hepatitis B , Hepatitis C) when bloodborne </a:t>
            </a:r>
            <a:r>
              <a:rPr lang="en-US" sz="2000" b="1" i="0">
                <a:solidFill>
                  <a:srgbClr val="000000"/>
                </a:solidFill>
                <a:effectLst/>
                <a:latin typeface="Alegreya Sans" panose="00000500000000000000" pitchFamily="2" charset="0"/>
              </a:rPr>
              <a:t>pathogens enter a person through a skin puncture </a:t>
            </a:r>
            <a:r>
              <a:rPr lang="en-US" sz="2000" b="0" i="0">
                <a:solidFill>
                  <a:srgbClr val="000000"/>
                </a:solidFill>
                <a:effectLst/>
                <a:latin typeface="Alegreya Sans" panose="00000500000000000000" pitchFamily="2" charset="0"/>
              </a:rPr>
              <a:t>by a used needle or sharp instrument.</a:t>
            </a:r>
          </a:p>
          <a:p>
            <a:pPr lvl="1">
              <a:lnSpc>
                <a:spcPct val="107000"/>
              </a:lnSpc>
              <a:spcBef>
                <a:spcPts val="0"/>
              </a:spcBef>
              <a:spcAft>
                <a:spcPts val="600"/>
              </a:spcAft>
            </a:pPr>
            <a:endParaRPr lang="en-US" sz="1200">
              <a:latin typeface="Alegreya Sans" panose="00000500000000000000" pitchFamily="2" charset="0"/>
            </a:endParaRPr>
          </a:p>
          <a:p>
            <a:pPr>
              <a:lnSpc>
                <a:spcPct val="107000"/>
              </a:lnSpc>
              <a:spcBef>
                <a:spcPts val="0"/>
              </a:spcBef>
              <a:spcAft>
                <a:spcPts val="600"/>
              </a:spcAft>
            </a:pPr>
            <a:endParaRPr lang="en-US" sz="1800">
              <a:latin typeface="Alegreya Sans" panose="00000500000000000000" pitchFamily="2" charset="0"/>
            </a:endParaRPr>
          </a:p>
        </p:txBody>
      </p:sp>
    </p:spTree>
    <p:extLst>
      <p:ext uri="{BB962C8B-B14F-4D97-AF65-F5344CB8AC3E}">
        <p14:creationId xmlns:p14="http://schemas.microsoft.com/office/powerpoint/2010/main" val="401584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3" y="444067"/>
            <a:ext cx="8451259"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D84E19"/>
                </a:solidFill>
                <a:latin typeface="Alegreya Sans" panose="00000500000000000000" pitchFamily="2" charset="0"/>
              </a:rPr>
              <a:t>Infection Transmission: </a:t>
            </a:r>
            <a:r>
              <a:rPr lang="en-US" sz="3000" b="1" dirty="0" err="1" smtClean="0">
                <a:solidFill>
                  <a:srgbClr val="D84E19"/>
                </a:solidFill>
                <a:latin typeface="Alegreya Sans" panose="00000500000000000000" pitchFamily="2" charset="0"/>
              </a:rPr>
              <a:t>COVID</a:t>
            </a:r>
            <a:r>
              <a:rPr lang="en-US" sz="3000" b="1" dirty="0" smtClean="0">
                <a:solidFill>
                  <a:srgbClr val="D84E19"/>
                </a:solidFill>
                <a:latin typeface="Alegreya Sans" panose="00000500000000000000" pitchFamily="2" charset="0"/>
              </a:rPr>
              <a:t>-19</a:t>
            </a:r>
            <a:endParaRPr lang="en-US" sz="3000" b="1" dirty="0">
              <a:solidFill>
                <a:srgbClr val="D84E19"/>
              </a:solidFill>
              <a:latin typeface="Alegreya Sans" panose="00000500000000000000" pitchFamily="2" charset="0"/>
            </a:endParaRP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424292" y="1142010"/>
            <a:ext cx="8100786" cy="2371571"/>
          </a:xfrm>
        </p:spPr>
        <p:txBody>
          <a:bodyPr/>
          <a:lstStyle/>
          <a:p>
            <a:pPr algn="l"/>
            <a:r>
              <a:rPr lang="en-US" sz="1600" b="0" i="0" u="none" strike="noStrike" baseline="0" dirty="0" err="1">
                <a:latin typeface="Alegreya Sans" panose="00000500000000000000" pitchFamily="2" charset="0"/>
              </a:rPr>
              <a:t>COVID</a:t>
            </a:r>
            <a:r>
              <a:rPr lang="en-US" sz="1600" b="0" i="0" u="none" strike="noStrike" baseline="0" dirty="0">
                <a:latin typeface="Alegreya Sans" panose="00000500000000000000" pitchFamily="2" charset="0"/>
              </a:rPr>
              <a:t>-19 spreads very easily from person to person, including from people who don’t seem sick. Like the flu, </a:t>
            </a:r>
            <a:r>
              <a:rPr lang="en-US" sz="1600" b="1" i="0" u="none" strike="noStrike" baseline="0" dirty="0" err="1">
                <a:latin typeface="Alegreya Sans" panose="00000500000000000000" pitchFamily="2" charset="0"/>
              </a:rPr>
              <a:t>COVID</a:t>
            </a:r>
            <a:r>
              <a:rPr lang="en-US" sz="1600" b="1" i="0" u="none" strike="noStrike" baseline="0" dirty="0">
                <a:latin typeface="Alegreya Sans" panose="00000500000000000000" pitchFamily="2" charset="0"/>
              </a:rPr>
              <a:t>-19 spreads mainly between people when they are close to each other </a:t>
            </a:r>
            <a:r>
              <a:rPr lang="en-US" sz="1600" b="0" i="0" u="none" strike="noStrike" baseline="0" dirty="0">
                <a:latin typeface="Alegreya Sans" panose="00000500000000000000" pitchFamily="2" charset="0"/>
              </a:rPr>
              <a:t>–through </a:t>
            </a:r>
            <a:r>
              <a:rPr lang="en-US" sz="1600" b="1" i="0" u="none" strike="noStrike" baseline="0" dirty="0">
                <a:latin typeface="Alegreya Sans" panose="00000500000000000000" pitchFamily="2" charset="0"/>
              </a:rPr>
              <a:t>respiratory droplets </a:t>
            </a:r>
            <a:r>
              <a:rPr lang="en-US" sz="1600" b="0" i="0" u="none" strike="noStrike" baseline="0" dirty="0">
                <a:latin typeface="Alegreya Sans" panose="00000500000000000000" pitchFamily="2" charset="0"/>
              </a:rPr>
              <a:t>produced when an infected person coughs, sneezes, or talks. There is </a:t>
            </a:r>
            <a:r>
              <a:rPr lang="en-US" sz="1600" b="0" i="0" u="sng" strike="noStrike" baseline="0" dirty="0">
                <a:latin typeface="Alegreya Sans" panose="00000500000000000000" pitchFamily="2" charset="0"/>
              </a:rPr>
              <a:t>no</a:t>
            </a:r>
            <a:r>
              <a:rPr lang="en-US" sz="1600" b="0" i="0" u="none" strike="noStrike" baseline="0" dirty="0">
                <a:latin typeface="Alegreya Sans" panose="00000500000000000000" pitchFamily="2" charset="0"/>
              </a:rPr>
              <a:t> evidence of transmission through chemical absorption (</a:t>
            </a:r>
            <a:r>
              <a:rPr lang="en-US" sz="1600" b="0" i="0" u="none" strike="noStrike" baseline="0" dirty="0" err="1">
                <a:latin typeface="Alegreya Sans" panose="00000500000000000000" pitchFamily="2" charset="0"/>
              </a:rPr>
              <a:t>ie</a:t>
            </a:r>
            <a:r>
              <a:rPr lang="en-US" sz="1600" b="0" i="0" u="none" strike="noStrike" baseline="0" dirty="0">
                <a:latin typeface="Alegreya Sans" panose="00000500000000000000" pitchFamily="2" charset="0"/>
              </a:rPr>
              <a:t>, through the skin).</a:t>
            </a:r>
            <a:r>
              <a:rPr lang="en-US" sz="1600" b="0" i="0" u="none" strike="noStrike" baseline="30000" dirty="0">
                <a:latin typeface="Alegreya Sans" panose="00000500000000000000" pitchFamily="2" charset="0"/>
              </a:rPr>
              <a:t>1</a:t>
            </a:r>
          </a:p>
          <a:p>
            <a:pPr marL="0" indent="0" algn="l">
              <a:buNone/>
            </a:pPr>
            <a:endParaRPr lang="en-US" sz="1050" b="0" i="0" u="none" strike="noStrike" baseline="0" dirty="0">
              <a:latin typeface="Alegreya Sans" panose="00000500000000000000" pitchFamily="2" charset="0"/>
            </a:endParaRPr>
          </a:p>
          <a:p>
            <a:pPr algn="l"/>
            <a:endParaRPr lang="en-US" sz="1050" b="0" i="0" u="none" strike="noStrike" baseline="0" dirty="0">
              <a:latin typeface="Alegreya Sans" panose="00000500000000000000" pitchFamily="2" charset="0"/>
            </a:endParaRPr>
          </a:p>
          <a:p>
            <a:pPr marL="0" indent="0" algn="l">
              <a:buNone/>
            </a:pPr>
            <a:endParaRPr lang="en-US" sz="1400" dirty="0">
              <a:latin typeface="Alegreya Sans" panose="00000500000000000000" pitchFamily="2" charset="0"/>
            </a:endParaRPr>
          </a:p>
          <a:p>
            <a:pPr>
              <a:lnSpc>
                <a:spcPct val="107000"/>
              </a:lnSpc>
              <a:spcBef>
                <a:spcPts val="0"/>
              </a:spcBef>
              <a:spcAft>
                <a:spcPts val="600"/>
              </a:spcAft>
            </a:pPr>
            <a:endParaRPr lang="en-US" sz="1800" dirty="0">
              <a:latin typeface="Alegreya Sans" panose="00000500000000000000" pitchFamily="2" charset="0"/>
            </a:endParaRPr>
          </a:p>
        </p:txBody>
      </p:sp>
      <p:sp>
        <p:nvSpPr>
          <p:cNvPr id="5" name="TextBox 4">
            <a:extLst>
              <a:ext uri="{FF2B5EF4-FFF2-40B4-BE49-F238E27FC236}">
                <a16:creationId xmlns="" xmlns:a16="http://schemas.microsoft.com/office/drawing/2014/main" id="{32F89E57-A02D-42AF-99C0-963ADAD58CAC}"/>
              </a:ext>
            </a:extLst>
          </p:cNvPr>
          <p:cNvSpPr txBox="1"/>
          <p:nvPr/>
        </p:nvSpPr>
        <p:spPr>
          <a:xfrm>
            <a:off x="332014" y="4545544"/>
            <a:ext cx="6215090" cy="307777"/>
          </a:xfrm>
          <a:prstGeom prst="rect">
            <a:avLst/>
          </a:prstGeom>
          <a:noFill/>
        </p:spPr>
        <p:txBody>
          <a:bodyPr wrap="square" rtlCol="0">
            <a:spAutoFit/>
          </a:bodyPr>
          <a:lstStyle/>
          <a:p>
            <a:r>
              <a:rPr lang="en-US" sz="700" baseline="30000">
                <a:latin typeface="Alegreya Sans" panose="00000500000000000000" pitchFamily="2" charset="0"/>
              </a:rPr>
              <a:t>1 </a:t>
            </a:r>
            <a:r>
              <a:rPr lang="en-US" sz="700">
                <a:latin typeface="Alegreya Sans" panose="00000500000000000000" pitchFamily="2" charset="0"/>
              </a:rPr>
              <a:t>Centers for Disease Control and Prevention. Accessed December 2, 2020. https://www.cdc.gov/coronavirus/2019-ncov/prevent-getting-sick/how-covid-spreads.html</a:t>
            </a:r>
            <a:endParaRPr lang="en-US" sz="700" baseline="30000">
              <a:latin typeface="Alegreya Sans" panose="00000500000000000000" pitchFamily="2" charset="0"/>
            </a:endParaRPr>
          </a:p>
          <a:p>
            <a:r>
              <a:rPr lang="en-US" sz="700" baseline="30000">
                <a:latin typeface="Alegreya Sans" panose="00000500000000000000" pitchFamily="2" charset="0"/>
              </a:rPr>
              <a:t>2</a:t>
            </a:r>
            <a:r>
              <a:rPr lang="en-US" sz="700">
                <a:latin typeface="Alegreya Sans" panose="00000500000000000000" pitchFamily="2" charset="0"/>
              </a:rPr>
              <a:t> Centers for Disease Control and Prevention. Accessed December 2, 2020. https://www.cdc.gov/coronavirus/2019-ncov/hcp/faq.html</a:t>
            </a:r>
          </a:p>
        </p:txBody>
      </p:sp>
    </p:spTree>
    <p:extLst>
      <p:ext uri="{BB962C8B-B14F-4D97-AF65-F5344CB8AC3E}">
        <p14:creationId xmlns:p14="http://schemas.microsoft.com/office/powerpoint/2010/main" val="223158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3" y="444067"/>
            <a:ext cx="8451259"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D84E19"/>
                </a:solidFill>
                <a:latin typeface="Alegreya Sans" panose="00000500000000000000" pitchFamily="2" charset="0"/>
              </a:rPr>
              <a:t>Infection Transmission: </a:t>
            </a:r>
            <a:r>
              <a:rPr lang="en-US" sz="3000" b="1" dirty="0" err="1" smtClean="0">
                <a:solidFill>
                  <a:srgbClr val="D84E19"/>
                </a:solidFill>
                <a:latin typeface="Alegreya Sans" panose="00000500000000000000" pitchFamily="2" charset="0"/>
              </a:rPr>
              <a:t>COVID</a:t>
            </a:r>
            <a:r>
              <a:rPr lang="en-US" sz="3000" b="1" dirty="0" smtClean="0">
                <a:solidFill>
                  <a:srgbClr val="D84E19"/>
                </a:solidFill>
                <a:latin typeface="Alegreya Sans" panose="00000500000000000000" pitchFamily="2" charset="0"/>
              </a:rPr>
              <a:t>-19</a:t>
            </a:r>
            <a:endParaRPr lang="en-US" sz="3000" b="1" dirty="0">
              <a:solidFill>
                <a:srgbClr val="D84E19"/>
              </a:solidFill>
              <a:latin typeface="Alegreya Sans" panose="00000500000000000000" pitchFamily="2" charset="0"/>
            </a:endParaRP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424292" y="1057014"/>
            <a:ext cx="8100786" cy="2456568"/>
          </a:xfrm>
        </p:spPr>
        <p:txBody>
          <a:bodyPr/>
          <a:lstStyle/>
          <a:p>
            <a:pPr marL="0" indent="0" algn="l">
              <a:buNone/>
            </a:pPr>
            <a:endParaRPr lang="en-US" sz="1050" b="0" i="0" u="none" strike="noStrike" baseline="0" dirty="0">
              <a:latin typeface="Alegreya Sans" panose="00000500000000000000" pitchFamily="2" charset="0"/>
            </a:endParaRPr>
          </a:p>
          <a:p>
            <a:pPr algn="l"/>
            <a:r>
              <a:rPr lang="en-US" sz="1600" b="0" i="0" u="none" strike="noStrike" baseline="0" dirty="0">
                <a:latin typeface="Alegreya Sans" panose="00000500000000000000" pitchFamily="2" charset="0"/>
              </a:rPr>
              <a:t>In general, the closer a person interacts with others and the longer that interaction is, the higher the risk that </a:t>
            </a:r>
            <a:r>
              <a:rPr lang="en-US" sz="1600" b="0" i="0" u="none" strike="noStrike" baseline="0" dirty="0" err="1">
                <a:latin typeface="Alegreya Sans" panose="00000500000000000000" pitchFamily="2" charset="0"/>
              </a:rPr>
              <a:t>COVID</a:t>
            </a:r>
            <a:r>
              <a:rPr lang="en-US" sz="1600" b="0" i="0" u="none" strike="noStrike" baseline="0" dirty="0">
                <a:latin typeface="Alegreya Sans" panose="00000500000000000000" pitchFamily="2" charset="0"/>
              </a:rPr>
              <a:t>-19 will spread.</a:t>
            </a:r>
          </a:p>
          <a:p>
            <a:pPr algn="l"/>
            <a:endParaRPr lang="en-US" sz="1050" b="0" i="0" u="none" strike="noStrike" baseline="0" dirty="0">
              <a:latin typeface="Alegreya Sans" panose="00000500000000000000" pitchFamily="2" charset="0"/>
            </a:endParaRPr>
          </a:p>
          <a:p>
            <a:pPr algn="l"/>
            <a:r>
              <a:rPr lang="en-US" sz="1600" b="0" i="0" u="none" strike="noStrike" baseline="0" dirty="0">
                <a:latin typeface="Alegreya Sans" panose="00000500000000000000" pitchFamily="2" charset="0"/>
              </a:rPr>
              <a:t>Being with others in an enclosed space without good ventilation, especially where people are close together and breathing hard, shouting or singing, can increase the risk of infection.</a:t>
            </a:r>
          </a:p>
          <a:p>
            <a:pPr algn="l"/>
            <a:endParaRPr lang="en-US" sz="1050" b="0" i="0" u="none" strike="noStrike" baseline="0" dirty="0">
              <a:latin typeface="Alegreya Sans" panose="00000500000000000000" pitchFamily="2" charset="0"/>
            </a:endParaRPr>
          </a:p>
          <a:p>
            <a:r>
              <a:rPr lang="en-US" sz="1600" dirty="0">
                <a:latin typeface="Alegreya Sans" panose="00000500000000000000" pitchFamily="2" charset="0"/>
              </a:rPr>
              <a:t>SARS-</a:t>
            </a:r>
            <a:r>
              <a:rPr lang="en-US" sz="1600" dirty="0" err="1">
                <a:latin typeface="Alegreya Sans" panose="00000500000000000000" pitchFamily="2" charset="0"/>
              </a:rPr>
              <a:t>CoV</a:t>
            </a:r>
            <a:r>
              <a:rPr lang="en-US" sz="1600" dirty="0">
                <a:latin typeface="Alegreya Sans" panose="00000500000000000000" pitchFamily="2" charset="0"/>
              </a:rPr>
              <a:t>-2 can be aerosolized through aerosol generating procedures (</a:t>
            </a:r>
            <a:r>
              <a:rPr lang="en-US" sz="1600" dirty="0" err="1">
                <a:latin typeface="Alegreya Sans" panose="00000500000000000000" pitchFamily="2" charset="0"/>
              </a:rPr>
              <a:t>ie</a:t>
            </a:r>
            <a:r>
              <a:rPr lang="en-US" sz="1600" dirty="0">
                <a:latin typeface="Alegreya Sans" panose="00000500000000000000" pitchFamily="2" charset="0"/>
              </a:rPr>
              <a:t>, intubation). Aerosol generating procedures should be avoided, if </a:t>
            </a:r>
            <a:r>
              <a:rPr lang="en-US" sz="1600" dirty="0" err="1">
                <a:latin typeface="Alegreya Sans" panose="00000500000000000000" pitchFamily="2" charset="0"/>
              </a:rPr>
              <a:t>possible.</a:t>
            </a:r>
            <a:r>
              <a:rPr lang="en-US" sz="1600" baseline="30000" dirty="0" err="1">
                <a:latin typeface="Alegreya Sans" panose="00000500000000000000" pitchFamily="2" charset="0"/>
              </a:rPr>
              <a:t>2</a:t>
            </a:r>
            <a:r>
              <a:rPr lang="en-US" sz="1600" baseline="30000" dirty="0">
                <a:latin typeface="Alegreya Sans" panose="00000500000000000000" pitchFamily="2" charset="0"/>
              </a:rPr>
              <a:t> </a:t>
            </a:r>
          </a:p>
          <a:p>
            <a:pPr marL="0" indent="0" algn="l">
              <a:buNone/>
            </a:pPr>
            <a:endParaRPr lang="en-US" sz="1400" dirty="0">
              <a:latin typeface="Alegreya Sans" panose="00000500000000000000" pitchFamily="2" charset="0"/>
            </a:endParaRPr>
          </a:p>
          <a:p>
            <a:pPr>
              <a:lnSpc>
                <a:spcPct val="107000"/>
              </a:lnSpc>
              <a:spcBef>
                <a:spcPts val="0"/>
              </a:spcBef>
              <a:spcAft>
                <a:spcPts val="600"/>
              </a:spcAft>
            </a:pPr>
            <a:endParaRPr lang="en-US" sz="1800" dirty="0">
              <a:latin typeface="Alegreya Sans" panose="00000500000000000000" pitchFamily="2" charset="0"/>
            </a:endParaRPr>
          </a:p>
        </p:txBody>
      </p:sp>
      <p:sp>
        <p:nvSpPr>
          <p:cNvPr id="5" name="TextBox 4">
            <a:extLst>
              <a:ext uri="{FF2B5EF4-FFF2-40B4-BE49-F238E27FC236}">
                <a16:creationId xmlns="" xmlns:a16="http://schemas.microsoft.com/office/drawing/2014/main" id="{32F89E57-A02D-42AF-99C0-963ADAD58CAC}"/>
              </a:ext>
            </a:extLst>
          </p:cNvPr>
          <p:cNvSpPr txBox="1"/>
          <p:nvPr/>
        </p:nvSpPr>
        <p:spPr>
          <a:xfrm>
            <a:off x="332014" y="4545544"/>
            <a:ext cx="6215090" cy="307777"/>
          </a:xfrm>
          <a:prstGeom prst="rect">
            <a:avLst/>
          </a:prstGeom>
          <a:noFill/>
        </p:spPr>
        <p:txBody>
          <a:bodyPr wrap="square" rtlCol="0">
            <a:spAutoFit/>
          </a:bodyPr>
          <a:lstStyle/>
          <a:p>
            <a:r>
              <a:rPr lang="en-US" sz="700" baseline="30000">
                <a:latin typeface="Alegreya Sans" panose="00000500000000000000" pitchFamily="2" charset="0"/>
              </a:rPr>
              <a:t>1 </a:t>
            </a:r>
            <a:r>
              <a:rPr lang="en-US" sz="700">
                <a:latin typeface="Alegreya Sans" panose="00000500000000000000" pitchFamily="2" charset="0"/>
              </a:rPr>
              <a:t>Centers for Disease Control and Prevention. Accessed December 2, 2020. https://www.cdc.gov/coronavirus/2019-ncov/prevent-getting-sick/how-covid-spreads.html</a:t>
            </a:r>
            <a:endParaRPr lang="en-US" sz="700" baseline="30000">
              <a:latin typeface="Alegreya Sans" panose="00000500000000000000" pitchFamily="2" charset="0"/>
            </a:endParaRPr>
          </a:p>
          <a:p>
            <a:r>
              <a:rPr lang="en-US" sz="700" baseline="30000">
                <a:latin typeface="Alegreya Sans" panose="00000500000000000000" pitchFamily="2" charset="0"/>
              </a:rPr>
              <a:t>2</a:t>
            </a:r>
            <a:r>
              <a:rPr lang="en-US" sz="700">
                <a:latin typeface="Alegreya Sans" panose="00000500000000000000" pitchFamily="2" charset="0"/>
              </a:rPr>
              <a:t> Centers for Disease Control and Prevention. Accessed December 2, 2020. https://www.cdc.gov/coronavirus/2019-ncov/hcp/faq.html</a:t>
            </a:r>
          </a:p>
        </p:txBody>
      </p:sp>
    </p:spTree>
    <p:extLst>
      <p:ext uri="{BB962C8B-B14F-4D97-AF65-F5344CB8AC3E}">
        <p14:creationId xmlns:p14="http://schemas.microsoft.com/office/powerpoint/2010/main" val="428875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3" y="444067"/>
            <a:ext cx="8400925"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err="1">
                <a:solidFill>
                  <a:srgbClr val="D84E19"/>
                </a:solidFill>
                <a:latin typeface="Alegreya Sans" panose="00000500000000000000" pitchFamily="2" charset="0"/>
              </a:rPr>
              <a:t>COVID</a:t>
            </a:r>
            <a:r>
              <a:rPr lang="en-US" sz="3300" b="1" dirty="0">
                <a:solidFill>
                  <a:srgbClr val="D84E19"/>
                </a:solidFill>
                <a:latin typeface="Alegreya Sans" panose="00000500000000000000" pitchFamily="2" charset="0"/>
              </a:rPr>
              <a:t>-19 Transmission Scenario 1</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332013" y="998024"/>
            <a:ext cx="8100786" cy="3173896"/>
          </a:xfrm>
        </p:spPr>
        <p:txBody>
          <a:bodyPr/>
          <a:lstStyle/>
          <a:p>
            <a:pPr>
              <a:lnSpc>
                <a:spcPct val="107000"/>
              </a:lnSpc>
              <a:spcBef>
                <a:spcPts val="0"/>
              </a:spcBef>
              <a:spcAft>
                <a:spcPts val="600"/>
              </a:spcAft>
            </a:pPr>
            <a:r>
              <a:rPr lang="en-US" sz="1600" dirty="0">
                <a:latin typeface="Alegreya Sans" panose="00000500000000000000" pitchFamily="2" charset="0"/>
              </a:rPr>
              <a:t>As a health care provider, you are examining a young infant who is accompanied by his mother. </a:t>
            </a:r>
            <a:r>
              <a:rPr lang="en-US" sz="1600" b="1" dirty="0">
                <a:latin typeface="Alegreya Sans" panose="00000500000000000000" pitchFamily="2" charset="0"/>
              </a:rPr>
              <a:t>Do your infection control precautions change based on the mother’s </a:t>
            </a:r>
            <a:r>
              <a:rPr lang="en-US" sz="1600" b="1" dirty="0" err="1">
                <a:latin typeface="Alegreya Sans" panose="00000500000000000000" pitchFamily="2" charset="0"/>
              </a:rPr>
              <a:t>COVID</a:t>
            </a:r>
            <a:r>
              <a:rPr lang="en-US" sz="1600" b="1" dirty="0">
                <a:latin typeface="Alegreya Sans" panose="00000500000000000000" pitchFamily="2" charset="0"/>
              </a:rPr>
              <a:t>-19 status?</a:t>
            </a:r>
          </a:p>
          <a:p>
            <a:pPr lvl="1">
              <a:lnSpc>
                <a:spcPct val="107000"/>
              </a:lnSpc>
              <a:spcBef>
                <a:spcPts val="0"/>
              </a:spcBef>
              <a:spcAft>
                <a:spcPts val="600"/>
              </a:spcAft>
            </a:pPr>
            <a:r>
              <a:rPr lang="en-US" sz="1600" dirty="0">
                <a:latin typeface="Alegreya Sans" panose="00000500000000000000" pitchFamily="2" charset="0"/>
              </a:rPr>
              <a:t>Asymptomatic</a:t>
            </a:r>
          </a:p>
          <a:p>
            <a:pPr lvl="1">
              <a:lnSpc>
                <a:spcPct val="107000"/>
              </a:lnSpc>
              <a:spcBef>
                <a:spcPts val="0"/>
              </a:spcBef>
              <a:spcAft>
                <a:spcPts val="600"/>
              </a:spcAft>
            </a:pPr>
            <a:r>
              <a:rPr lang="en-US" sz="1600" dirty="0">
                <a:latin typeface="Alegreya Sans" panose="00000500000000000000" pitchFamily="2" charset="0"/>
              </a:rPr>
              <a:t>Pre-symptomatic</a:t>
            </a:r>
          </a:p>
          <a:p>
            <a:pPr lvl="1">
              <a:lnSpc>
                <a:spcPct val="107000"/>
              </a:lnSpc>
              <a:spcBef>
                <a:spcPts val="0"/>
              </a:spcBef>
              <a:spcAft>
                <a:spcPts val="600"/>
              </a:spcAft>
            </a:pPr>
            <a:r>
              <a:rPr lang="en-US" sz="1600" dirty="0">
                <a:latin typeface="Alegreya Sans" panose="00000500000000000000" pitchFamily="2" charset="0"/>
              </a:rPr>
              <a:t>Symptomatic </a:t>
            </a:r>
          </a:p>
          <a:p>
            <a:pPr>
              <a:lnSpc>
                <a:spcPct val="107000"/>
              </a:lnSpc>
              <a:spcBef>
                <a:spcPts val="0"/>
              </a:spcBef>
              <a:spcAft>
                <a:spcPts val="600"/>
              </a:spcAft>
            </a:pPr>
            <a:r>
              <a:rPr lang="en-US" sz="1600" dirty="0">
                <a:latin typeface="Alegreya Sans" panose="00000500000000000000" pitchFamily="2" charset="0"/>
              </a:rPr>
              <a:t>Other transmission factors:</a:t>
            </a:r>
          </a:p>
          <a:p>
            <a:pPr lvl="1">
              <a:lnSpc>
                <a:spcPct val="107000"/>
              </a:lnSpc>
              <a:spcBef>
                <a:spcPts val="0"/>
              </a:spcBef>
              <a:spcAft>
                <a:spcPts val="600"/>
              </a:spcAft>
            </a:pPr>
            <a:r>
              <a:rPr lang="en-US" sz="1600" dirty="0">
                <a:latin typeface="Alegreya Sans" panose="00000500000000000000" pitchFamily="2" charset="0"/>
              </a:rPr>
              <a:t>Exam room is small</a:t>
            </a:r>
          </a:p>
          <a:p>
            <a:pPr lvl="1">
              <a:lnSpc>
                <a:spcPct val="107000"/>
              </a:lnSpc>
              <a:spcBef>
                <a:spcPts val="0"/>
              </a:spcBef>
              <a:spcAft>
                <a:spcPts val="600"/>
              </a:spcAft>
            </a:pPr>
            <a:r>
              <a:rPr lang="en-US" sz="1600" dirty="0">
                <a:latin typeface="Alegreya Sans" panose="00000500000000000000" pitchFamily="2" charset="0"/>
              </a:rPr>
              <a:t>Multiple parents, siblings in the room</a:t>
            </a:r>
          </a:p>
          <a:p>
            <a:pPr lvl="1">
              <a:lnSpc>
                <a:spcPct val="107000"/>
              </a:lnSpc>
              <a:spcBef>
                <a:spcPts val="0"/>
              </a:spcBef>
              <a:spcAft>
                <a:spcPts val="600"/>
              </a:spcAft>
            </a:pPr>
            <a:r>
              <a:rPr lang="en-US" sz="1600" dirty="0">
                <a:latin typeface="Alegreya Sans" panose="00000500000000000000" pitchFamily="2" charset="0"/>
              </a:rPr>
              <a:t>Handwashing not performed</a:t>
            </a:r>
          </a:p>
          <a:p>
            <a:pPr lvl="1">
              <a:lnSpc>
                <a:spcPct val="107000"/>
              </a:lnSpc>
              <a:spcBef>
                <a:spcPts val="0"/>
              </a:spcBef>
              <a:spcAft>
                <a:spcPts val="600"/>
              </a:spcAft>
            </a:pPr>
            <a:r>
              <a:rPr lang="en-US" sz="1600" dirty="0">
                <a:latin typeface="Alegreya Sans" panose="00000500000000000000" pitchFamily="2" charset="0"/>
              </a:rPr>
              <a:t>Mask not worn or incorrectly worn</a:t>
            </a:r>
          </a:p>
          <a:p>
            <a:pPr>
              <a:lnSpc>
                <a:spcPct val="107000"/>
              </a:lnSpc>
              <a:spcBef>
                <a:spcPts val="0"/>
              </a:spcBef>
              <a:spcAft>
                <a:spcPts val="600"/>
              </a:spcAft>
            </a:pPr>
            <a:endParaRPr lang="en-US" sz="1800" dirty="0">
              <a:latin typeface="Alegreya Sans" panose="00000500000000000000" pitchFamily="2" charset="0"/>
            </a:endParaRPr>
          </a:p>
          <a:p>
            <a:pPr>
              <a:lnSpc>
                <a:spcPct val="107000"/>
              </a:lnSpc>
              <a:spcBef>
                <a:spcPts val="0"/>
              </a:spcBef>
              <a:spcAft>
                <a:spcPts val="600"/>
              </a:spcAft>
            </a:pPr>
            <a:endParaRPr lang="en-US" sz="1800" dirty="0">
              <a:latin typeface="Alegreya Sans" panose="00000500000000000000" pitchFamily="2" charset="0"/>
            </a:endParaRPr>
          </a:p>
          <a:p>
            <a:pPr>
              <a:lnSpc>
                <a:spcPct val="107000"/>
              </a:lnSpc>
              <a:spcBef>
                <a:spcPts val="0"/>
              </a:spcBef>
              <a:spcAft>
                <a:spcPts val="600"/>
              </a:spcAft>
            </a:pPr>
            <a:endParaRPr lang="en-US" sz="1800" dirty="0">
              <a:latin typeface="Alegreya Sans" panose="00000500000000000000" pitchFamily="2" charset="0"/>
            </a:endParaRPr>
          </a:p>
        </p:txBody>
      </p:sp>
    </p:spTree>
    <p:extLst>
      <p:ext uri="{BB962C8B-B14F-4D97-AF65-F5344CB8AC3E}">
        <p14:creationId xmlns:p14="http://schemas.microsoft.com/office/powerpoint/2010/main" val="393509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4"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COVID-19 Transmission Scenario 2</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419691" y="1385964"/>
            <a:ext cx="8100786" cy="2371571"/>
          </a:xfrm>
        </p:spPr>
        <p:txBody>
          <a:bodyPr vert="horz" lIns="91440" tIns="45720" rIns="91440" bIns="45720" rtlCol="0" anchor="t">
            <a:noAutofit/>
          </a:bodyPr>
          <a:lstStyle/>
          <a:p>
            <a:pPr>
              <a:lnSpc>
                <a:spcPct val="107000"/>
              </a:lnSpc>
              <a:spcBef>
                <a:spcPts val="0"/>
              </a:spcBef>
              <a:spcAft>
                <a:spcPts val="600"/>
              </a:spcAft>
            </a:pPr>
            <a:r>
              <a:rPr lang="en-US" sz="1800">
                <a:latin typeface="Alegreya Sans"/>
              </a:rPr>
              <a:t>Infections may be transmitted by a staff member unknowingly exposed to COVID-19:</a:t>
            </a:r>
          </a:p>
          <a:p>
            <a:pPr lvl="1">
              <a:lnSpc>
                <a:spcPct val="107000"/>
              </a:lnSpc>
              <a:spcBef>
                <a:spcPts val="0"/>
              </a:spcBef>
              <a:spcAft>
                <a:spcPts val="600"/>
              </a:spcAft>
            </a:pPr>
            <a:r>
              <a:rPr lang="en-US" sz="1800">
                <a:latin typeface="Alegreya Sans"/>
              </a:rPr>
              <a:t>A front desk staff member at your clinic has been exposed to a COVID-19 positive person and has begun showing mild symptoms but is not aware his symptoms may be linked to COVID-19.</a:t>
            </a:r>
            <a:endParaRPr lang="en-US" sz="3600">
              <a:latin typeface="Alegreya Sans"/>
            </a:endParaRPr>
          </a:p>
          <a:p>
            <a:pPr lvl="1">
              <a:lnSpc>
                <a:spcPct val="107000"/>
              </a:lnSpc>
              <a:spcBef>
                <a:spcPts val="0"/>
              </a:spcBef>
              <a:spcAft>
                <a:spcPts val="600"/>
              </a:spcAft>
            </a:pPr>
            <a:r>
              <a:rPr lang="en-US" sz="1800">
                <a:latin typeface="Alegreya Sans"/>
              </a:rPr>
              <a:t>The same staff member takes his child to the clinic for a sick visit and finds out that the child is COVID-19 positive.</a:t>
            </a:r>
          </a:p>
          <a:p>
            <a:pPr lvl="1">
              <a:lnSpc>
                <a:spcPct val="107000"/>
              </a:lnSpc>
              <a:spcBef>
                <a:spcPts val="0"/>
              </a:spcBef>
              <a:spcAft>
                <a:spcPts val="600"/>
              </a:spcAft>
            </a:pPr>
            <a:r>
              <a:rPr lang="en-US" sz="1800" b="1">
                <a:latin typeface="Alegreya Sans" panose="00000500000000000000" pitchFamily="2" charset="0"/>
              </a:rPr>
              <a:t>What do you do?</a:t>
            </a:r>
          </a:p>
          <a:p>
            <a:pPr marL="0" indent="0">
              <a:lnSpc>
                <a:spcPct val="107000"/>
              </a:lnSpc>
              <a:spcBef>
                <a:spcPts val="0"/>
              </a:spcBef>
              <a:spcAft>
                <a:spcPts val="600"/>
              </a:spcAft>
              <a:buNone/>
            </a:pPr>
            <a:endParaRPr lang="en-US" sz="1800">
              <a:latin typeface="Alegreya Sans" panose="00000500000000000000" pitchFamily="2" charset="0"/>
            </a:endParaRPr>
          </a:p>
        </p:txBody>
      </p:sp>
    </p:spTree>
    <p:extLst>
      <p:ext uri="{BB962C8B-B14F-4D97-AF65-F5344CB8AC3E}">
        <p14:creationId xmlns:p14="http://schemas.microsoft.com/office/powerpoint/2010/main" val="229632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295010"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Closing</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295010" y="1093226"/>
            <a:ext cx="8029840" cy="2371571"/>
          </a:xfrm>
        </p:spPr>
        <p:txBody>
          <a:bodyPr vert="horz" lIns="91440" tIns="45720" rIns="91440" bIns="45720" rtlCol="0" anchor="t">
            <a:noAutofit/>
          </a:bodyPr>
          <a:lstStyle/>
          <a:p>
            <a:pPr>
              <a:spcBef>
                <a:spcPts val="0"/>
              </a:spcBef>
              <a:buFont typeface="Arial" panose="020B0604020202020204" pitchFamily="34" charset="0"/>
              <a:buChar char="•"/>
            </a:pPr>
            <a:r>
              <a:rPr lang="en-US" sz="1600">
                <a:latin typeface="Alegreya Sans"/>
              </a:rPr>
              <a:t>Pathogens</a:t>
            </a:r>
            <a:r>
              <a:rPr lang="en-US" sz="1600" b="1">
                <a:latin typeface="Alegreya Sans"/>
              </a:rPr>
              <a:t> </a:t>
            </a:r>
            <a:r>
              <a:rPr lang="en-US" sz="1600">
                <a:latin typeface="Alegreya Sans"/>
              </a:rPr>
              <a:t>depend on </a:t>
            </a:r>
            <a:r>
              <a:rPr lang="en-US" sz="1600" b="1">
                <a:latin typeface="Alegreya Sans"/>
              </a:rPr>
              <a:t>people, the environment, and/or medical equipment </a:t>
            </a:r>
            <a:r>
              <a:rPr lang="en-US" sz="1600">
                <a:latin typeface="Alegreya Sans"/>
              </a:rPr>
              <a:t>to move in healthcare settings.</a:t>
            </a:r>
          </a:p>
          <a:p>
            <a:pPr marL="0" indent="0">
              <a:spcBef>
                <a:spcPts val="0"/>
              </a:spcBef>
              <a:buNone/>
            </a:pPr>
            <a:endParaRPr lang="en-US" sz="1600">
              <a:latin typeface="Alegreya Sans" panose="00000500000000000000" pitchFamily="2" charset="0"/>
            </a:endParaRPr>
          </a:p>
          <a:p>
            <a:pPr>
              <a:spcBef>
                <a:spcPts val="0"/>
              </a:spcBef>
              <a:buFont typeface="Arial" panose="020B0604020202020204" pitchFamily="34" charset="0"/>
              <a:buChar char="•"/>
            </a:pPr>
            <a:r>
              <a:rPr lang="en-US" sz="1600">
                <a:latin typeface="Alegreya Sans"/>
              </a:rPr>
              <a:t>Pathogens travel in healthcare settings through: </a:t>
            </a:r>
          </a:p>
          <a:p>
            <a:pPr lvl="1">
              <a:lnSpc>
                <a:spcPct val="107000"/>
              </a:lnSpc>
              <a:spcBef>
                <a:spcPts val="0"/>
              </a:spcBef>
              <a:spcAft>
                <a:spcPts val="600"/>
              </a:spcAft>
            </a:pPr>
            <a:r>
              <a:rPr lang="en-US" sz="1600">
                <a:latin typeface="Alegreya Sans"/>
              </a:rPr>
              <a:t>Contact (</a:t>
            </a:r>
            <a:r>
              <a:rPr lang="en-US" sz="1600" err="1">
                <a:latin typeface="Alegreya Sans"/>
              </a:rPr>
              <a:t>ie</a:t>
            </a:r>
            <a:r>
              <a:rPr lang="en-US" sz="1600">
                <a:latin typeface="Alegreya Sans"/>
              </a:rPr>
              <a:t>, touching),</a:t>
            </a:r>
          </a:p>
          <a:p>
            <a:pPr lvl="1">
              <a:lnSpc>
                <a:spcPct val="107000"/>
              </a:lnSpc>
              <a:spcBef>
                <a:spcPts val="0"/>
              </a:spcBef>
              <a:spcAft>
                <a:spcPts val="600"/>
              </a:spcAft>
            </a:pPr>
            <a:r>
              <a:rPr lang="en-US" sz="1600">
                <a:latin typeface="Alegreya Sans"/>
              </a:rPr>
              <a:t>Sprays and splashes,</a:t>
            </a:r>
          </a:p>
          <a:p>
            <a:pPr lvl="1">
              <a:lnSpc>
                <a:spcPct val="107000"/>
              </a:lnSpc>
              <a:spcBef>
                <a:spcPts val="0"/>
              </a:spcBef>
              <a:spcAft>
                <a:spcPts val="600"/>
              </a:spcAft>
            </a:pPr>
            <a:r>
              <a:rPr lang="en-US" sz="1600">
                <a:latin typeface="Alegreya Sans"/>
              </a:rPr>
              <a:t>Inhalation, and</a:t>
            </a:r>
          </a:p>
          <a:p>
            <a:pPr lvl="1">
              <a:lnSpc>
                <a:spcPct val="107000"/>
              </a:lnSpc>
              <a:spcBef>
                <a:spcPts val="0"/>
              </a:spcBef>
              <a:spcAft>
                <a:spcPts val="600"/>
              </a:spcAft>
            </a:pPr>
            <a:r>
              <a:rPr lang="en-US" sz="1600">
                <a:latin typeface="Alegreya Sans"/>
              </a:rPr>
              <a:t>Sharp injuries (</a:t>
            </a:r>
            <a:r>
              <a:rPr lang="en-US" sz="1600" err="1">
                <a:latin typeface="Alegreya Sans"/>
              </a:rPr>
              <a:t>eg</a:t>
            </a:r>
            <a:r>
              <a:rPr lang="en-US" sz="1600">
                <a:latin typeface="Alegreya Sans"/>
              </a:rPr>
              <a:t>, when someone is accidentally stuck with a used needle or sharp instrument).</a:t>
            </a:r>
          </a:p>
          <a:p>
            <a:pPr marL="457200" lvl="1" indent="0">
              <a:lnSpc>
                <a:spcPct val="107000"/>
              </a:lnSpc>
              <a:spcBef>
                <a:spcPts val="0"/>
              </a:spcBef>
              <a:spcAft>
                <a:spcPts val="600"/>
              </a:spcAft>
              <a:buNone/>
            </a:pPr>
            <a:endParaRPr lang="en-US" sz="1200">
              <a:latin typeface="Alegreya Sans" panose="00000500000000000000" pitchFamily="2" charset="0"/>
            </a:endParaRPr>
          </a:p>
          <a:p>
            <a:pPr>
              <a:lnSpc>
                <a:spcPct val="107000"/>
              </a:lnSpc>
              <a:spcBef>
                <a:spcPts val="0"/>
              </a:spcBef>
              <a:spcAft>
                <a:spcPts val="600"/>
              </a:spcAft>
            </a:pPr>
            <a:r>
              <a:rPr lang="en-US" sz="1600">
                <a:latin typeface="Alegreya Sans"/>
              </a:rPr>
              <a:t>Transmission of COVID-19 and other agents can be prevented through standard infection control protocols, which will be covered in upcoming sessions. </a:t>
            </a:r>
            <a:endParaRPr lang="en-US" sz="1600">
              <a:latin typeface="Alegreya Sans" panose="00000500000000000000" pitchFamily="2" charset="0"/>
            </a:endParaRPr>
          </a:p>
          <a:p>
            <a:pPr>
              <a:spcBef>
                <a:spcPts val="0"/>
              </a:spcBef>
              <a:spcAft>
                <a:spcPts val="600"/>
              </a:spcAft>
            </a:pPr>
            <a:endParaRPr lang="en-US" sz="1400">
              <a:latin typeface="Alegreya Sans" panose="00000500000000000000" pitchFamily="2" charset="0"/>
            </a:endParaRPr>
          </a:p>
        </p:txBody>
      </p:sp>
    </p:spTree>
    <p:extLst>
      <p:ext uri="{BB962C8B-B14F-4D97-AF65-F5344CB8AC3E}">
        <p14:creationId xmlns:p14="http://schemas.microsoft.com/office/powerpoint/2010/main" val="3677226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53786"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Resources</a:t>
            </a:r>
            <a:endParaRPr lang="en-US" sz="1500" b="1">
              <a:solidFill>
                <a:srgbClr val="D84E19"/>
              </a:solidFill>
              <a:latin typeface="Alegreya Sans" panose="00000500000000000000" pitchFamily="2" charset="0"/>
            </a:endParaRP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353785" y="988360"/>
            <a:ext cx="7767749" cy="3606011"/>
          </a:xfrm>
        </p:spPr>
        <p:txBody>
          <a:bodyPr vert="horz" lIns="68580" tIns="34290" rIns="68580" bIns="34290" rtlCol="0" anchor="t">
            <a:noAutofit/>
          </a:bodyPr>
          <a:lstStyle/>
          <a:p>
            <a:r>
              <a:rPr lang="en-US" sz="1800">
                <a:latin typeface="Alegreya Sans"/>
                <a:hlinkClick r:id="rId3"/>
              </a:rPr>
              <a:t>American Academy of Pediatrics COVID-19 Guidance and Resources</a:t>
            </a:r>
            <a:endParaRPr lang="en-US" sz="1800">
              <a:latin typeface="Alegreya Sans"/>
            </a:endParaRPr>
          </a:p>
          <a:p>
            <a:pPr lvl="1"/>
            <a:r>
              <a:rPr lang="en-US" sz="1350">
                <a:latin typeface="Alegreya Sans"/>
                <a:hlinkClick r:id="rId4"/>
              </a:rPr>
              <a:t>COVID Town Halls</a:t>
            </a:r>
            <a:endParaRPr lang="en-US" sz="1350">
              <a:latin typeface="Alegreya Sans"/>
            </a:endParaRPr>
          </a:p>
          <a:p>
            <a:pPr lvl="1"/>
            <a:r>
              <a:rPr lang="en-US" sz="1350">
                <a:latin typeface="Alegreya Sans"/>
                <a:hlinkClick r:id="rId5"/>
              </a:rPr>
              <a:t>Practice Management Tips</a:t>
            </a:r>
            <a:endParaRPr lang="en-US" sz="1350">
              <a:latin typeface="Alegreya Sans"/>
            </a:endParaRPr>
          </a:p>
          <a:p>
            <a:pPr lvl="1"/>
            <a:r>
              <a:rPr lang="en-US" sz="1350">
                <a:latin typeface="Alegreya Sans"/>
                <a:hlinkClick r:id="rId3"/>
              </a:rPr>
              <a:t>Preparing for Flu Season</a:t>
            </a:r>
            <a:endParaRPr lang="en-US" sz="1350">
              <a:latin typeface="Alegreya Sans"/>
            </a:endParaRPr>
          </a:p>
          <a:p>
            <a:pPr lvl="1"/>
            <a:r>
              <a:rPr lang="en-US" sz="1350">
                <a:latin typeface="Alegreya Sans"/>
                <a:hlinkClick r:id="rId6"/>
              </a:rPr>
              <a:t>Discounts on PPE and COVID-19 Supplies</a:t>
            </a:r>
            <a:endParaRPr lang="en-US" sz="1350">
              <a:latin typeface="Alegreya Sans"/>
            </a:endParaRPr>
          </a:p>
          <a:p>
            <a:r>
              <a:rPr lang="en-US" sz="1800">
                <a:latin typeface="Alegreya Sans"/>
                <a:hlinkClick r:id="rId7"/>
              </a:rPr>
              <a:t>Centers for Disease Control and Prevention</a:t>
            </a:r>
            <a:endParaRPr lang="en-US" sz="1800">
              <a:latin typeface="Alegreya Sans"/>
            </a:endParaRPr>
          </a:p>
          <a:p>
            <a:pPr lvl="1"/>
            <a:r>
              <a:rPr lang="en-US" sz="1350">
                <a:latin typeface="Alegreya Sans"/>
                <a:hlinkClick r:id="rId8"/>
              </a:rPr>
              <a:t>Standard Precautions</a:t>
            </a:r>
            <a:endParaRPr lang="en-US" sz="1350">
              <a:latin typeface="Alegreya Sans"/>
            </a:endParaRPr>
          </a:p>
          <a:p>
            <a:pPr lvl="1"/>
            <a:r>
              <a:rPr lang="en-US" sz="1350">
                <a:latin typeface="Alegreya Sans"/>
                <a:hlinkClick r:id="rId9"/>
              </a:rPr>
              <a:t>Transmission-Based Precautions</a:t>
            </a:r>
            <a:endParaRPr lang="en-US" sz="1350">
              <a:latin typeface="Alegreya Sans"/>
            </a:endParaRPr>
          </a:p>
          <a:p>
            <a:pPr lvl="1"/>
            <a:r>
              <a:rPr lang="en-US" sz="1350">
                <a:solidFill>
                  <a:srgbClr val="000000"/>
                </a:solidFill>
                <a:latin typeface="Alegreya Sans" panose="00000500000000000000" pitchFamily="2" charset="0"/>
                <a:hlinkClick r:id="rId10"/>
              </a:rPr>
              <a:t>Clinical Questions about COVID-19: Questions and Answers</a:t>
            </a:r>
            <a:endParaRPr lang="en-US" sz="1350">
              <a:latin typeface="Alegreya Sans" panose="00000500000000000000" pitchFamily="2" charset="0"/>
            </a:endParaRPr>
          </a:p>
          <a:p>
            <a:r>
              <a:rPr lang="en-US" sz="1800">
                <a:latin typeface="Alegreya Sans"/>
                <a:hlinkClick r:id="rId11"/>
              </a:rPr>
              <a:t>Project Firstline</a:t>
            </a:r>
            <a:endParaRPr lang="en-US" sz="1800">
              <a:latin typeface="Alegreya Sans"/>
            </a:endParaRPr>
          </a:p>
        </p:txBody>
      </p:sp>
    </p:spTree>
    <p:extLst>
      <p:ext uri="{BB962C8B-B14F-4D97-AF65-F5344CB8AC3E}">
        <p14:creationId xmlns:p14="http://schemas.microsoft.com/office/powerpoint/2010/main" val="116803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B56FDDE-1EB8-42D6-AD8E-86D0FC6E7B64}"/>
              </a:ext>
            </a:extLst>
          </p:cNvPr>
          <p:cNvSpPr>
            <a:spLocks noGrp="1"/>
          </p:cNvSpPr>
          <p:nvPr>
            <p:ph idx="1"/>
          </p:nvPr>
        </p:nvSpPr>
        <p:spPr>
          <a:xfrm>
            <a:off x="237671" y="1057013"/>
            <a:ext cx="4606555" cy="2458978"/>
          </a:xfrm>
        </p:spPr>
        <p:txBody>
          <a:bodyPr/>
          <a:lstStyle/>
          <a:p>
            <a:pPr marL="0" indent="0" algn="just">
              <a:buNone/>
            </a:pPr>
            <a:r>
              <a:rPr lang="en-US" sz="1600" dirty="0">
                <a:latin typeface="Alegreya Sans" panose="00000500000000000000" pitchFamily="2" charset="0"/>
              </a:rPr>
              <a:t>Project </a:t>
            </a:r>
            <a:r>
              <a:rPr lang="en-US" sz="1600" dirty="0" err="1">
                <a:latin typeface="Alegreya Sans" panose="00000500000000000000" pitchFamily="2" charset="0"/>
              </a:rPr>
              <a:t>Firstline</a:t>
            </a:r>
            <a:r>
              <a:rPr lang="en-US" sz="1600" dirty="0">
                <a:latin typeface="Alegreya Sans" panose="00000500000000000000" pitchFamily="2" charset="0"/>
              </a:rPr>
              <a:t> is a national collaborative led by the US Centers for Disease Control and Prevention (CDC) to provide infection control training and education to frontline healthcare workers and public health personnel. AAP is proud to partner with Project </a:t>
            </a:r>
            <a:r>
              <a:rPr lang="en-US" sz="1600" dirty="0" err="1">
                <a:latin typeface="Alegreya Sans" panose="00000500000000000000" pitchFamily="2" charset="0"/>
              </a:rPr>
              <a:t>Firstline</a:t>
            </a:r>
            <a:r>
              <a:rPr lang="en-US" sz="1600" dirty="0">
                <a:latin typeface="Alegreya Sans" panose="00000500000000000000" pitchFamily="2" charset="0"/>
              </a:rPr>
              <a:t>, as supported through Cooperative Agreement CDC-</a:t>
            </a:r>
            <a:r>
              <a:rPr lang="en-US" sz="1600" dirty="0" err="1">
                <a:latin typeface="Alegreya Sans" panose="00000500000000000000" pitchFamily="2" charset="0"/>
              </a:rPr>
              <a:t>RFA</a:t>
            </a:r>
            <a:r>
              <a:rPr lang="en-US" sz="1600" dirty="0">
                <a:latin typeface="Alegreya Sans" panose="00000500000000000000" pitchFamily="2" charset="0"/>
              </a:rPr>
              <a:t>-</a:t>
            </a:r>
            <a:r>
              <a:rPr lang="en-US" sz="1600" dirty="0" err="1">
                <a:latin typeface="Alegreya Sans" panose="00000500000000000000" pitchFamily="2" charset="0"/>
              </a:rPr>
              <a:t>OT18</a:t>
            </a:r>
            <a:r>
              <a:rPr lang="en-US" sz="1600" dirty="0">
                <a:latin typeface="Alegreya Sans" panose="00000500000000000000" pitchFamily="2" charset="0"/>
              </a:rPr>
              <a:t>-1802. CDC is an agency within the Department of Health and Human Services (HHS). The contents of this program do not necessarily represent the policies of CDC or HHS and should not be considered an endorsement by the Federal Government.</a:t>
            </a:r>
            <a:endParaRPr lang="en-US" sz="1600" dirty="0">
              <a:latin typeface="Alegreya Sans" panose="00000500000000000000" pitchFamily="2" charset="0"/>
              <a:ea typeface="Source Sans Pro" panose="020B0503030403020204" pitchFamily="34" charset="0"/>
            </a:endParaRPr>
          </a:p>
        </p:txBody>
      </p:sp>
      <p:sp>
        <p:nvSpPr>
          <p:cNvPr id="4" name="Title 1">
            <a:extLst>
              <a:ext uri="{FF2B5EF4-FFF2-40B4-BE49-F238E27FC236}">
                <a16:creationId xmlns="" xmlns:a16="http://schemas.microsoft.com/office/drawing/2014/main" id="{493636BF-F30F-4091-86F6-3FA04D1A9805}"/>
              </a:ext>
            </a:extLst>
          </p:cNvPr>
          <p:cNvSpPr txBox="1">
            <a:spLocks/>
          </p:cNvSpPr>
          <p:nvPr/>
        </p:nvSpPr>
        <p:spPr>
          <a:xfrm>
            <a:off x="237672" y="465392"/>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Acknowledgements</a:t>
            </a:r>
            <a:endParaRPr lang="en-US" sz="1500" b="1">
              <a:solidFill>
                <a:srgbClr val="D84E19"/>
              </a:solidFill>
              <a:latin typeface="Alegreya Sans" panose="00000500000000000000" pitchFamily="2" charset="0"/>
            </a:endParaRPr>
          </a:p>
        </p:txBody>
      </p:sp>
      <p:pic>
        <p:nvPicPr>
          <p:cNvPr id="2" name="Picture 1">
            <a:extLst>
              <a:ext uri="{FF2B5EF4-FFF2-40B4-BE49-F238E27FC236}">
                <a16:creationId xmlns="" xmlns:a16="http://schemas.microsoft.com/office/drawing/2014/main" id="{B296CBC6-A950-48DB-8D3A-DAA69F058EE7}"/>
              </a:ext>
            </a:extLst>
          </p:cNvPr>
          <p:cNvPicPr>
            <a:picLocks noChangeAspect="1"/>
          </p:cNvPicPr>
          <p:nvPr/>
        </p:nvPicPr>
        <p:blipFill>
          <a:blip r:embed="rId3"/>
          <a:stretch>
            <a:fillRect/>
          </a:stretch>
        </p:blipFill>
        <p:spPr>
          <a:xfrm>
            <a:off x="5115753" y="1474470"/>
            <a:ext cx="3902604" cy="2194560"/>
          </a:xfrm>
          <a:prstGeom prst="rect">
            <a:avLst/>
          </a:prstGeom>
        </p:spPr>
      </p:pic>
    </p:spTree>
    <p:extLst>
      <p:ext uri="{BB962C8B-B14F-4D97-AF65-F5344CB8AC3E}">
        <p14:creationId xmlns:p14="http://schemas.microsoft.com/office/powerpoint/2010/main" val="308033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1485900"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b="1" dirty="0">
                <a:solidFill>
                  <a:srgbClr val="D84E19"/>
                </a:solidFill>
                <a:effectLst/>
                <a:latin typeface="Alegreya Sans" panose="00000500000000000000" pitchFamily="2" charset="0"/>
                <a:ea typeface="Calibri" panose="020F0502020204030204" pitchFamily="34" charset="0"/>
                <a:cs typeface="Times New Roman" panose="02020603050405020304" pitchFamily="18" charset="0"/>
              </a:rPr>
              <a:t>Epidemiology Routes of Transmission: </a:t>
            </a:r>
            <a:endParaRPr lang="en-US" sz="3300" b="1" dirty="0" smtClean="0">
              <a:solidFill>
                <a:srgbClr val="D84E19"/>
              </a:solidFill>
              <a:effectLst/>
              <a:latin typeface="Alegreya Sans" panose="00000500000000000000" pitchFamily="2" charset="0"/>
              <a:ea typeface="Calibri" panose="020F0502020204030204" pitchFamily="34" charset="0"/>
              <a:cs typeface="Times New Roman" panose="02020603050405020304" pitchFamily="18" charset="0"/>
            </a:endParaRPr>
          </a:p>
          <a:p>
            <a:r>
              <a:rPr lang="en-US" sz="3300" b="1" dirty="0" err="1" smtClean="0">
                <a:solidFill>
                  <a:srgbClr val="D84E19"/>
                </a:solidFill>
                <a:effectLst/>
                <a:latin typeface="Alegreya Sans" panose="00000500000000000000" pitchFamily="2" charset="0"/>
                <a:ea typeface="Calibri" panose="020F0502020204030204" pitchFamily="34" charset="0"/>
                <a:cs typeface="Times New Roman" panose="02020603050405020304" pitchFamily="18" charset="0"/>
              </a:rPr>
              <a:t>COVID</a:t>
            </a:r>
            <a:r>
              <a:rPr lang="en-US" sz="3300" b="1" dirty="0" smtClean="0">
                <a:solidFill>
                  <a:srgbClr val="D84E19"/>
                </a:solidFill>
                <a:effectLst/>
                <a:latin typeface="Alegreya Sans" panose="00000500000000000000" pitchFamily="2" charset="0"/>
                <a:ea typeface="Calibri" panose="020F0502020204030204" pitchFamily="34" charset="0"/>
                <a:cs typeface="Times New Roman" panose="02020603050405020304" pitchFamily="18" charset="0"/>
              </a:rPr>
              <a:t>-19</a:t>
            </a:r>
            <a:endParaRPr lang="en-US" sz="3300" b="1" dirty="0">
              <a:solidFill>
                <a:srgbClr val="D84E19"/>
              </a:solidFill>
              <a:latin typeface="Alegreya Sans" panose="00000500000000000000" pitchFamily="2" charset="0"/>
            </a:endParaRP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1339524" y="1434130"/>
            <a:ext cx="6273054" cy="3606011"/>
          </a:xfrm>
        </p:spPr>
        <p:txBody>
          <a:bodyPr/>
          <a:lstStyle/>
          <a:p>
            <a:pPr marL="0" indent="0" algn="ctr">
              <a:buNone/>
            </a:pPr>
            <a:endParaRPr lang="en-US" sz="3000" b="1" dirty="0">
              <a:latin typeface="Alegreya Sans" panose="00000500000000000000" pitchFamily="2" charset="0"/>
              <a:ea typeface="Calibri" panose="020F0502020204030204" pitchFamily="34" charset="0"/>
              <a:cs typeface="Times New Roman" panose="02020603050405020304" pitchFamily="18" charset="0"/>
            </a:endParaRPr>
          </a:p>
          <a:p>
            <a:pPr marL="0" indent="0" algn="ctr">
              <a:buNone/>
            </a:pPr>
            <a:endParaRPr lang="en-US" sz="3000" b="1" dirty="0">
              <a:latin typeface="Alegreya Sans" panose="00000500000000000000" pitchFamily="2" charset="0"/>
              <a:ea typeface="Calibri" panose="020F0502020204030204" pitchFamily="34" charset="0"/>
              <a:cs typeface="Times New Roman" panose="02020603050405020304" pitchFamily="18" charset="0"/>
            </a:endParaRPr>
          </a:p>
          <a:p>
            <a:pPr marL="0" indent="0" algn="ctr">
              <a:buNone/>
            </a:pPr>
            <a:endParaRPr lang="en-US" sz="2100" dirty="0">
              <a:latin typeface="Alegreya Sans" panose="00000500000000000000" pitchFamily="2" charset="0"/>
            </a:endParaRPr>
          </a:p>
        </p:txBody>
      </p:sp>
    </p:spTree>
    <p:extLst>
      <p:ext uri="{BB962C8B-B14F-4D97-AF65-F5344CB8AC3E}">
        <p14:creationId xmlns:p14="http://schemas.microsoft.com/office/powerpoint/2010/main" val="322319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24757"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Objectives</a:t>
            </a:r>
            <a:endParaRPr lang="en-US" sz="1500" b="1">
              <a:solidFill>
                <a:srgbClr val="D84E19"/>
              </a:solidFill>
              <a:latin typeface="Alegreya Sans" panose="00000500000000000000" pitchFamily="2" charset="0"/>
            </a:endParaRP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324757" y="1093422"/>
            <a:ext cx="8674100" cy="3606011"/>
          </a:xfrm>
        </p:spPr>
        <p:txBody>
          <a:bodyPr/>
          <a:lstStyle/>
          <a:p>
            <a:pPr>
              <a:lnSpc>
                <a:spcPct val="107000"/>
              </a:lnSpc>
              <a:spcBef>
                <a:spcPts val="0"/>
              </a:spcBef>
              <a:spcAft>
                <a:spcPts val="600"/>
              </a:spcAft>
            </a:pPr>
            <a:r>
              <a:rPr lang="en-US" sz="2800">
                <a:latin typeface="Alegreya Sans" panose="00000500000000000000" pitchFamily="2" charset="0"/>
              </a:rPr>
              <a:t>Understand routes of general infection transmission.</a:t>
            </a:r>
          </a:p>
          <a:p>
            <a:pPr>
              <a:lnSpc>
                <a:spcPct val="107000"/>
              </a:lnSpc>
              <a:spcBef>
                <a:spcPts val="0"/>
              </a:spcBef>
              <a:spcAft>
                <a:spcPts val="600"/>
              </a:spcAft>
            </a:pPr>
            <a:r>
              <a:rPr lang="en-US" sz="2800">
                <a:latin typeface="Alegreya Sans" panose="00000500000000000000" pitchFamily="2" charset="0"/>
              </a:rPr>
              <a:t>Discuss COVID-19 transmission scenarios.</a:t>
            </a:r>
          </a:p>
        </p:txBody>
      </p:sp>
    </p:spTree>
    <p:extLst>
      <p:ext uri="{BB962C8B-B14F-4D97-AF65-F5344CB8AC3E}">
        <p14:creationId xmlns:p14="http://schemas.microsoft.com/office/powerpoint/2010/main" val="57149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4"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rgbClr val="D84E19"/>
                </a:solidFill>
                <a:latin typeface="Alegreya Sans" panose="00000500000000000000" pitchFamily="2" charset="0"/>
              </a:rPr>
              <a:t>Infection Source</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332014" y="1352878"/>
            <a:ext cx="8100786" cy="2371571"/>
          </a:xfrm>
        </p:spPr>
        <p:txBody>
          <a:bodyPr/>
          <a:lstStyle/>
          <a:p>
            <a:pPr>
              <a:spcBef>
                <a:spcPts val="0"/>
              </a:spcBef>
              <a:buFont typeface="Arial" panose="020B0604020202020204" pitchFamily="34" charset="0"/>
              <a:buChar char="•"/>
            </a:pPr>
            <a:r>
              <a:rPr lang="en-US" sz="1800" dirty="0">
                <a:latin typeface="Alegreya Sans" panose="00000500000000000000" pitchFamily="2" charset="0"/>
              </a:rPr>
              <a:t>A source is any place </a:t>
            </a:r>
            <a:r>
              <a:rPr lang="en-US" sz="1800" b="1" dirty="0">
                <a:latin typeface="Alegreya Sans" panose="00000500000000000000" pitchFamily="2" charset="0"/>
              </a:rPr>
              <a:t>where infectious agents/pathogens live.</a:t>
            </a:r>
          </a:p>
          <a:p>
            <a:pPr lvl="1">
              <a:spcBef>
                <a:spcPts val="0"/>
              </a:spcBef>
            </a:pPr>
            <a:r>
              <a:rPr lang="en-US" sz="1600" dirty="0">
                <a:latin typeface="Alegreya Sans" panose="00000500000000000000" pitchFamily="2" charset="0"/>
              </a:rPr>
              <a:t>Can be found in many places within a health care setting.</a:t>
            </a:r>
          </a:p>
          <a:p>
            <a:pPr marL="0" indent="0">
              <a:spcBef>
                <a:spcPts val="0"/>
              </a:spcBef>
              <a:buNone/>
            </a:pPr>
            <a:endParaRPr lang="en-US" sz="1050" dirty="0">
              <a:latin typeface="Alegreya Sans" panose="00000500000000000000" pitchFamily="2" charset="0"/>
            </a:endParaRPr>
          </a:p>
          <a:p>
            <a:pPr>
              <a:spcBef>
                <a:spcPts val="0"/>
              </a:spcBef>
              <a:buFont typeface="Arial" panose="020B0604020202020204" pitchFamily="34" charset="0"/>
              <a:buChar char="•"/>
            </a:pPr>
            <a:r>
              <a:rPr lang="en-US" sz="1800" dirty="0">
                <a:latin typeface="Alegreya Sans" panose="00000500000000000000" pitchFamily="2" charset="0"/>
              </a:rPr>
              <a:t> People:</a:t>
            </a:r>
          </a:p>
          <a:p>
            <a:pPr lvl="1">
              <a:spcBef>
                <a:spcPts val="0"/>
              </a:spcBef>
            </a:pPr>
            <a:r>
              <a:rPr lang="en-US" sz="1600" dirty="0">
                <a:latin typeface="Alegreya Sans" panose="00000500000000000000" pitchFamily="2" charset="0"/>
              </a:rPr>
              <a:t>Patients,</a:t>
            </a:r>
          </a:p>
          <a:p>
            <a:pPr lvl="1">
              <a:spcBef>
                <a:spcPts val="0"/>
              </a:spcBef>
            </a:pPr>
            <a:r>
              <a:rPr lang="en-US" sz="1600" dirty="0">
                <a:latin typeface="Alegreya Sans" panose="00000500000000000000" pitchFamily="2" charset="0"/>
              </a:rPr>
              <a:t>Healthcare workers, and</a:t>
            </a:r>
          </a:p>
          <a:p>
            <a:pPr lvl="1">
              <a:spcBef>
                <a:spcPts val="0"/>
              </a:spcBef>
            </a:pPr>
            <a:r>
              <a:rPr lang="en-US" sz="1600" dirty="0">
                <a:latin typeface="Alegreya Sans" panose="00000500000000000000" pitchFamily="2" charset="0"/>
              </a:rPr>
              <a:t>Visitors.</a:t>
            </a:r>
          </a:p>
          <a:p>
            <a:pPr marL="457200" lvl="1" indent="0">
              <a:spcBef>
                <a:spcPts val="0"/>
              </a:spcBef>
              <a:buNone/>
            </a:pPr>
            <a:endParaRPr lang="en-US" sz="1050" dirty="0">
              <a:latin typeface="Alegreya Sans" panose="00000500000000000000" pitchFamily="2"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endParaRPr lang="en-US" sz="1800" dirty="0">
              <a:latin typeface="Alegreya Sans" panose="00000500000000000000" pitchFamily="2" charset="0"/>
            </a:endParaRPr>
          </a:p>
        </p:txBody>
      </p:sp>
    </p:spTree>
    <p:extLst>
      <p:ext uri="{BB962C8B-B14F-4D97-AF65-F5344CB8AC3E}">
        <p14:creationId xmlns:p14="http://schemas.microsoft.com/office/powerpoint/2010/main" val="211846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4"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dirty="0">
                <a:solidFill>
                  <a:srgbClr val="D84E19"/>
                </a:solidFill>
                <a:latin typeface="Alegreya Sans" panose="00000500000000000000" pitchFamily="2" charset="0"/>
              </a:rPr>
              <a:t>Infection Source</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332014" y="975373"/>
            <a:ext cx="8100786" cy="2371571"/>
          </a:xfrm>
        </p:spPr>
        <p:txBody>
          <a:bodyPr/>
          <a:lstStyle/>
          <a:p>
            <a:pPr marL="457200" lvl="1" indent="0">
              <a:spcBef>
                <a:spcPts val="0"/>
              </a:spcBef>
              <a:buNone/>
            </a:pPr>
            <a:endParaRPr lang="en-US" sz="1050" dirty="0">
              <a:latin typeface="Alegreya Sans" panose="00000500000000000000" pitchFamily="2" charset="0"/>
              <a:ea typeface="Calibri" panose="020F0502020204030204" pitchFamily="34" charset="0"/>
              <a:cs typeface="Times New Roman" panose="02020603050405020304" pitchFamily="18" charset="0"/>
            </a:endParaRPr>
          </a:p>
          <a:p>
            <a:pPr>
              <a:spcBef>
                <a:spcPts val="0"/>
              </a:spcBef>
            </a:pPr>
            <a:r>
              <a:rPr lang="en-US" sz="1800" dirty="0">
                <a:latin typeface="Alegreya Sans" panose="00000500000000000000" pitchFamily="2" charset="0"/>
              </a:rPr>
              <a:t>Environmental:</a:t>
            </a:r>
          </a:p>
          <a:p>
            <a:pPr lvl="1">
              <a:spcBef>
                <a:spcPts val="0"/>
              </a:spcBef>
            </a:pPr>
            <a:r>
              <a:rPr lang="en-US" sz="1600" dirty="0">
                <a:latin typeface="Alegreya Sans" panose="00000500000000000000" pitchFamily="2" charset="0"/>
              </a:rPr>
              <a:t>Dry surfaces in patient care areas (</a:t>
            </a:r>
            <a:r>
              <a:rPr lang="en-US" sz="1600" dirty="0" err="1">
                <a:latin typeface="Alegreya Sans" panose="00000500000000000000" pitchFamily="2" charset="0"/>
              </a:rPr>
              <a:t>eg</a:t>
            </a:r>
            <a:r>
              <a:rPr lang="en-US" sz="1600" dirty="0">
                <a:latin typeface="Alegreya Sans" panose="00000500000000000000" pitchFamily="2" charset="0"/>
              </a:rPr>
              <a:t>, bed rails, medical equipment, countertops and tables),</a:t>
            </a:r>
          </a:p>
          <a:p>
            <a:pPr lvl="1">
              <a:spcBef>
                <a:spcPts val="0"/>
              </a:spcBef>
            </a:pPr>
            <a:r>
              <a:rPr lang="en-US" sz="1600" dirty="0">
                <a:latin typeface="Alegreya Sans" panose="00000500000000000000" pitchFamily="2" charset="0"/>
              </a:rPr>
              <a:t>Wet surfaces, moist environments, and biofilms (</a:t>
            </a:r>
            <a:r>
              <a:rPr lang="en-US" sz="1600" dirty="0" err="1">
                <a:latin typeface="Alegreya Sans" panose="00000500000000000000" pitchFamily="2" charset="0"/>
              </a:rPr>
              <a:t>eg</a:t>
            </a:r>
            <a:r>
              <a:rPr lang="en-US" sz="1600" dirty="0">
                <a:latin typeface="Alegreya Sans" panose="00000500000000000000" pitchFamily="2" charset="0"/>
              </a:rPr>
              <a:t>, cooling towers, faucets and sinks and equipment such as ventilators),</a:t>
            </a:r>
          </a:p>
          <a:p>
            <a:pPr lvl="1">
              <a:spcBef>
                <a:spcPts val="0"/>
              </a:spcBef>
            </a:pPr>
            <a:r>
              <a:rPr lang="en-US" sz="1600" dirty="0">
                <a:latin typeface="Alegreya Sans" panose="00000500000000000000" pitchFamily="2" charset="0"/>
              </a:rPr>
              <a:t>Indwelling medical devices (</a:t>
            </a:r>
            <a:r>
              <a:rPr lang="en-US" sz="1600" dirty="0" err="1">
                <a:latin typeface="Alegreya Sans" panose="00000500000000000000" pitchFamily="2" charset="0"/>
              </a:rPr>
              <a:t>eg</a:t>
            </a:r>
            <a:r>
              <a:rPr lang="en-US" sz="1600" dirty="0">
                <a:latin typeface="Alegreya Sans" panose="00000500000000000000" pitchFamily="2" charset="0"/>
              </a:rPr>
              <a:t>, catheters and IV lines), and</a:t>
            </a:r>
          </a:p>
          <a:p>
            <a:pPr lvl="1">
              <a:spcBef>
                <a:spcPts val="0"/>
              </a:spcBef>
            </a:pPr>
            <a:r>
              <a:rPr lang="en-US" sz="1600" dirty="0">
                <a:latin typeface="Alegreya Sans" panose="00000500000000000000" pitchFamily="2" charset="0"/>
              </a:rPr>
              <a:t>Dust or decaying debris (</a:t>
            </a:r>
            <a:r>
              <a:rPr lang="en-US" sz="1600" dirty="0" err="1">
                <a:latin typeface="Alegreya Sans" panose="00000500000000000000" pitchFamily="2" charset="0"/>
              </a:rPr>
              <a:t>eg</a:t>
            </a:r>
            <a:r>
              <a:rPr lang="en-US" sz="1600" dirty="0">
                <a:latin typeface="Alegreya Sans" panose="00000500000000000000" pitchFamily="2" charset="0"/>
              </a:rPr>
              <a:t>, construction dust or wet materials from water leaks).</a:t>
            </a:r>
          </a:p>
          <a:p>
            <a:pPr marL="0" indent="0">
              <a:spcBef>
                <a:spcPts val="0"/>
              </a:spcBef>
              <a:buNone/>
            </a:pPr>
            <a:endParaRPr lang="en-US" sz="1600" dirty="0">
              <a:latin typeface="Alegreya Sans" panose="00000500000000000000" pitchFamily="2" charset="0"/>
            </a:endParaRPr>
          </a:p>
          <a:p>
            <a:pPr marL="0" indent="0">
              <a:lnSpc>
                <a:spcPct val="107000"/>
              </a:lnSpc>
              <a:spcBef>
                <a:spcPts val="0"/>
              </a:spcBef>
              <a:spcAft>
                <a:spcPts val="600"/>
              </a:spcAft>
              <a:buNone/>
            </a:pPr>
            <a:endParaRPr lang="en-US" sz="1800" dirty="0">
              <a:latin typeface="Alegreya Sans" panose="00000500000000000000" pitchFamily="2" charset="0"/>
            </a:endParaRPr>
          </a:p>
        </p:txBody>
      </p:sp>
    </p:spTree>
    <p:extLst>
      <p:ext uri="{BB962C8B-B14F-4D97-AF65-F5344CB8AC3E}">
        <p14:creationId xmlns:p14="http://schemas.microsoft.com/office/powerpoint/2010/main" val="177457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4"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Infection Transmission</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140821" y="1075127"/>
            <a:ext cx="8100786" cy="2371571"/>
          </a:xfrm>
        </p:spPr>
        <p:txBody>
          <a:bodyPr/>
          <a:lstStyle/>
          <a:p>
            <a:pPr>
              <a:spcBef>
                <a:spcPts val="0"/>
              </a:spcBef>
              <a:buFont typeface="Arial" panose="020B0604020202020204" pitchFamily="34" charset="0"/>
              <a:buChar char="•"/>
            </a:pPr>
            <a:r>
              <a:rPr lang="en-US" sz="1600" b="1" dirty="0">
                <a:latin typeface="Alegreya Sans" panose="00000500000000000000" pitchFamily="2" charset="0"/>
              </a:rPr>
              <a:t>Transmission </a:t>
            </a:r>
            <a:r>
              <a:rPr lang="en-US" sz="1600" dirty="0">
                <a:latin typeface="Alegreya Sans" panose="00000500000000000000" pitchFamily="2" charset="0"/>
              </a:rPr>
              <a:t>is the way pathogens are moved to the susceptible person.</a:t>
            </a:r>
          </a:p>
          <a:p>
            <a:pPr marL="0" indent="0">
              <a:spcBef>
                <a:spcPts val="0"/>
              </a:spcBef>
              <a:buNone/>
            </a:pPr>
            <a:endParaRPr lang="en-US" sz="1600" dirty="0">
              <a:latin typeface="Alegreya Sans" panose="00000500000000000000" pitchFamily="2" charset="0"/>
              <a:ea typeface="Calibri" panose="020F0502020204030204" pitchFamily="34" charset="0"/>
              <a:cs typeface="Times New Roman" panose="02020603050405020304" pitchFamily="18" charset="0"/>
            </a:endParaRPr>
          </a:p>
          <a:p>
            <a:pPr>
              <a:spcBef>
                <a:spcPts val="0"/>
              </a:spcBef>
            </a:pPr>
            <a:r>
              <a:rPr lang="en-US" sz="1600" dirty="0">
                <a:latin typeface="Alegreya Sans" panose="00000500000000000000" pitchFamily="2" charset="0"/>
              </a:rPr>
              <a:t>Pathogens depend on </a:t>
            </a:r>
            <a:r>
              <a:rPr lang="en-US" sz="1600" b="1" dirty="0">
                <a:latin typeface="Alegreya Sans" panose="00000500000000000000" pitchFamily="2" charset="0"/>
              </a:rPr>
              <a:t>people, the environment, and/or medical equipment </a:t>
            </a:r>
            <a:r>
              <a:rPr lang="en-US" sz="1600" dirty="0">
                <a:latin typeface="Alegreya Sans" panose="00000500000000000000" pitchFamily="2" charset="0"/>
              </a:rPr>
              <a:t>to move in healthcare settings.</a:t>
            </a:r>
          </a:p>
          <a:p>
            <a:pPr marL="0" indent="0">
              <a:spcBef>
                <a:spcPts val="0"/>
              </a:spcBef>
              <a:buNone/>
            </a:pPr>
            <a:endParaRPr lang="en-US" sz="1600" dirty="0">
              <a:latin typeface="Alegreya Sans" panose="00000500000000000000" pitchFamily="2" charset="0"/>
            </a:endParaRPr>
          </a:p>
          <a:p>
            <a:pPr>
              <a:spcBef>
                <a:spcPts val="0"/>
              </a:spcBef>
              <a:spcAft>
                <a:spcPts val="600"/>
              </a:spcAft>
            </a:pPr>
            <a:r>
              <a:rPr lang="en-US" sz="1600" dirty="0">
                <a:latin typeface="Alegreya Sans" panose="00000500000000000000" pitchFamily="2" charset="0"/>
              </a:rPr>
              <a:t>Pathogens travel in healthcare settings through:</a:t>
            </a:r>
          </a:p>
          <a:p>
            <a:pPr lvl="1">
              <a:lnSpc>
                <a:spcPct val="107000"/>
              </a:lnSpc>
              <a:spcBef>
                <a:spcPts val="0"/>
              </a:spcBef>
              <a:spcAft>
                <a:spcPts val="600"/>
              </a:spcAft>
            </a:pPr>
            <a:r>
              <a:rPr lang="en-US" sz="1600" dirty="0">
                <a:latin typeface="Alegreya Sans" panose="00000500000000000000" pitchFamily="2" charset="0"/>
              </a:rPr>
              <a:t>Contact (</a:t>
            </a:r>
            <a:r>
              <a:rPr lang="en-US" sz="1600" dirty="0" err="1">
                <a:latin typeface="Alegreya Sans" panose="00000500000000000000" pitchFamily="2" charset="0"/>
              </a:rPr>
              <a:t>ie</a:t>
            </a:r>
            <a:r>
              <a:rPr lang="en-US" sz="1600" dirty="0">
                <a:latin typeface="Alegreya Sans" panose="00000500000000000000" pitchFamily="2" charset="0"/>
              </a:rPr>
              <a:t>, touching),</a:t>
            </a:r>
          </a:p>
          <a:p>
            <a:pPr lvl="1">
              <a:lnSpc>
                <a:spcPct val="107000"/>
              </a:lnSpc>
              <a:spcBef>
                <a:spcPts val="0"/>
              </a:spcBef>
              <a:spcAft>
                <a:spcPts val="600"/>
              </a:spcAft>
            </a:pPr>
            <a:r>
              <a:rPr lang="en-US" sz="1600" dirty="0">
                <a:latin typeface="Alegreya Sans" panose="00000500000000000000" pitchFamily="2" charset="0"/>
              </a:rPr>
              <a:t>Sprays and splashes,</a:t>
            </a:r>
          </a:p>
          <a:p>
            <a:pPr lvl="1">
              <a:lnSpc>
                <a:spcPct val="107000"/>
              </a:lnSpc>
              <a:spcBef>
                <a:spcPts val="0"/>
              </a:spcBef>
              <a:spcAft>
                <a:spcPts val="600"/>
              </a:spcAft>
            </a:pPr>
            <a:r>
              <a:rPr lang="en-US" sz="1600" dirty="0">
                <a:latin typeface="Alegreya Sans" panose="00000500000000000000" pitchFamily="2" charset="0"/>
              </a:rPr>
              <a:t>Inhalation, and</a:t>
            </a:r>
          </a:p>
          <a:p>
            <a:pPr lvl="1">
              <a:lnSpc>
                <a:spcPct val="107000"/>
              </a:lnSpc>
              <a:spcBef>
                <a:spcPts val="0"/>
              </a:spcBef>
              <a:spcAft>
                <a:spcPts val="600"/>
              </a:spcAft>
            </a:pPr>
            <a:r>
              <a:rPr lang="en-US" sz="1600" dirty="0">
                <a:latin typeface="Alegreya Sans" panose="00000500000000000000" pitchFamily="2" charset="0"/>
              </a:rPr>
              <a:t>Sharp injuries (</a:t>
            </a:r>
            <a:r>
              <a:rPr lang="en-US" sz="1600" dirty="0" err="1">
                <a:latin typeface="Alegreya Sans" panose="00000500000000000000" pitchFamily="2" charset="0"/>
              </a:rPr>
              <a:t>ie</a:t>
            </a:r>
            <a:r>
              <a:rPr lang="en-US" sz="1600" dirty="0">
                <a:latin typeface="Alegreya Sans" panose="00000500000000000000" pitchFamily="2" charset="0"/>
              </a:rPr>
              <a:t>, when someone is accidentally stuck with a used needle or sharp instrument).</a:t>
            </a:r>
          </a:p>
          <a:p>
            <a:pPr lvl="1">
              <a:lnSpc>
                <a:spcPct val="107000"/>
              </a:lnSpc>
              <a:spcBef>
                <a:spcPts val="0"/>
              </a:spcBef>
              <a:spcAft>
                <a:spcPts val="600"/>
              </a:spcAft>
            </a:pPr>
            <a:endParaRPr lang="en-US" sz="1200" dirty="0">
              <a:latin typeface="Alegreya Sans" panose="00000500000000000000" pitchFamily="2" charset="0"/>
            </a:endParaRPr>
          </a:p>
          <a:p>
            <a:pPr>
              <a:lnSpc>
                <a:spcPct val="107000"/>
              </a:lnSpc>
              <a:spcBef>
                <a:spcPts val="0"/>
              </a:spcBef>
              <a:spcAft>
                <a:spcPts val="600"/>
              </a:spcAft>
            </a:pPr>
            <a:endParaRPr lang="en-US" sz="1800" dirty="0">
              <a:latin typeface="Alegreya Sans" panose="00000500000000000000" pitchFamily="2" charset="0"/>
            </a:endParaRPr>
          </a:p>
        </p:txBody>
      </p:sp>
    </p:spTree>
    <p:extLst>
      <p:ext uri="{BB962C8B-B14F-4D97-AF65-F5344CB8AC3E}">
        <p14:creationId xmlns:p14="http://schemas.microsoft.com/office/powerpoint/2010/main" val="253837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4"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Contact</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332014" y="956536"/>
            <a:ext cx="8100786" cy="2371571"/>
          </a:xfrm>
        </p:spPr>
        <p:txBody>
          <a:bodyPr/>
          <a:lstStyle/>
          <a:p>
            <a:pPr algn="l">
              <a:buFont typeface="Arial" panose="020B0604020202020204" pitchFamily="34" charset="0"/>
              <a:buChar char="•"/>
            </a:pPr>
            <a:r>
              <a:rPr lang="en-US" sz="1800" b="0" i="0" dirty="0">
                <a:solidFill>
                  <a:srgbClr val="000000"/>
                </a:solidFill>
                <a:effectLst/>
                <a:latin typeface="Alegreya Sans" panose="00000500000000000000" pitchFamily="2" charset="0"/>
              </a:rPr>
              <a:t>Contact moves pathogens by touch (</a:t>
            </a:r>
            <a:r>
              <a:rPr lang="en-US" sz="1800" b="0" i="0" dirty="0" err="1">
                <a:solidFill>
                  <a:srgbClr val="000000"/>
                </a:solidFill>
                <a:effectLst/>
                <a:latin typeface="Alegreya Sans" panose="00000500000000000000" pitchFamily="2" charset="0"/>
              </a:rPr>
              <a:t>eg</a:t>
            </a:r>
            <a:r>
              <a:rPr lang="en-US" sz="1800" b="0" i="0" dirty="0">
                <a:solidFill>
                  <a:srgbClr val="000000"/>
                </a:solidFill>
                <a:effectLst/>
                <a:latin typeface="Alegreya Sans" panose="00000500000000000000" pitchFamily="2" charset="0"/>
              </a:rPr>
              <a:t>, MRSA or </a:t>
            </a:r>
            <a:r>
              <a:rPr lang="en-US" sz="1800" b="0" i="0" dirty="0" err="1">
                <a:solidFill>
                  <a:srgbClr val="000000"/>
                </a:solidFill>
                <a:effectLst/>
                <a:latin typeface="Alegreya Sans" panose="00000500000000000000" pitchFamily="2" charset="0"/>
              </a:rPr>
              <a:t>VRE</a:t>
            </a:r>
            <a:r>
              <a:rPr lang="en-US" sz="1800" b="0" i="0" dirty="0">
                <a:solidFill>
                  <a:srgbClr val="000000"/>
                </a:solidFill>
                <a:effectLst/>
                <a:latin typeface="Alegreya Sans" panose="00000500000000000000" pitchFamily="2" charset="0"/>
              </a:rPr>
              <a:t>). </a:t>
            </a:r>
          </a:p>
          <a:p>
            <a:pPr algn="l">
              <a:buFont typeface="Arial" panose="020B0604020202020204" pitchFamily="34" charset="0"/>
              <a:buChar char="•"/>
            </a:pPr>
            <a:endParaRPr lang="en-US" sz="1400" dirty="0">
              <a:solidFill>
                <a:srgbClr val="000000"/>
              </a:solidFill>
              <a:latin typeface="Alegreya Sans" panose="00000500000000000000" pitchFamily="2" charset="0"/>
            </a:endParaRPr>
          </a:p>
          <a:p>
            <a:pPr algn="l">
              <a:buFont typeface="Arial" panose="020B0604020202020204" pitchFamily="34" charset="0"/>
              <a:buChar char="•"/>
            </a:pPr>
            <a:r>
              <a:rPr lang="en-US" sz="1800" b="0" i="0" dirty="0">
                <a:solidFill>
                  <a:srgbClr val="000000"/>
                </a:solidFill>
                <a:effectLst/>
                <a:latin typeface="Alegreya Sans" panose="00000500000000000000" pitchFamily="2" charset="0"/>
              </a:rPr>
              <a:t>For example, healthcare provider hands become contaminated by touching pathogens present on medical equipment or high touch surfaces and then carry the pathogens on their hands and spread to a susceptible person when proper hand hygiene is not performed before touching the susceptible person.</a:t>
            </a:r>
          </a:p>
          <a:p>
            <a:pPr lvl="1">
              <a:lnSpc>
                <a:spcPct val="107000"/>
              </a:lnSpc>
              <a:spcBef>
                <a:spcPts val="0"/>
              </a:spcBef>
              <a:spcAft>
                <a:spcPts val="600"/>
              </a:spcAft>
            </a:pPr>
            <a:endParaRPr lang="en-US" sz="1200" dirty="0">
              <a:latin typeface="Alegreya Sans" panose="00000500000000000000" pitchFamily="2" charset="0"/>
            </a:endParaRPr>
          </a:p>
          <a:p>
            <a:pPr>
              <a:lnSpc>
                <a:spcPct val="107000"/>
              </a:lnSpc>
              <a:spcBef>
                <a:spcPts val="0"/>
              </a:spcBef>
              <a:spcAft>
                <a:spcPts val="600"/>
              </a:spcAft>
            </a:pPr>
            <a:endParaRPr lang="en-US" sz="1800" dirty="0">
              <a:latin typeface="Alegreya Sans" panose="00000500000000000000" pitchFamily="2" charset="0"/>
            </a:endParaRPr>
          </a:p>
        </p:txBody>
      </p:sp>
      <p:pic>
        <p:nvPicPr>
          <p:cNvPr id="7" name="Picture 6" descr="Doctor using digital tablet in a hospital corridor">
            <a:extLst>
              <a:ext uri="{FF2B5EF4-FFF2-40B4-BE49-F238E27FC236}">
                <a16:creationId xmlns="" xmlns:a16="http://schemas.microsoft.com/office/drawing/2014/main" id="{FB21A422-B25C-45E5-A2FA-3C49FFF9734F}"/>
              </a:ext>
            </a:extLst>
          </p:cNvPr>
          <p:cNvPicPr>
            <a:picLocks noChangeAspect="1"/>
          </p:cNvPicPr>
          <p:nvPr/>
        </p:nvPicPr>
        <p:blipFill>
          <a:blip r:embed="rId3"/>
          <a:stretch>
            <a:fillRect/>
          </a:stretch>
        </p:blipFill>
        <p:spPr>
          <a:xfrm>
            <a:off x="531102" y="3362826"/>
            <a:ext cx="2118251" cy="1411823"/>
          </a:xfrm>
          <a:prstGeom prst="rect">
            <a:avLst/>
          </a:prstGeom>
        </p:spPr>
      </p:pic>
      <p:cxnSp>
        <p:nvCxnSpPr>
          <p:cNvPr id="9" name="Straight Arrow Connector 8">
            <a:extLst>
              <a:ext uri="{FF2B5EF4-FFF2-40B4-BE49-F238E27FC236}">
                <a16:creationId xmlns="" xmlns:a16="http://schemas.microsoft.com/office/drawing/2014/main" id="{5BD9B77B-5178-4FBF-B3DD-53ED9AF5E55D}"/>
              </a:ext>
            </a:extLst>
          </p:cNvPr>
          <p:cNvCxnSpPr/>
          <p:nvPr/>
        </p:nvCxnSpPr>
        <p:spPr>
          <a:xfrm>
            <a:off x="2999574" y="4007978"/>
            <a:ext cx="62384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descr="Business handshake">
            <a:extLst>
              <a:ext uri="{FF2B5EF4-FFF2-40B4-BE49-F238E27FC236}">
                <a16:creationId xmlns="" xmlns:a16="http://schemas.microsoft.com/office/drawing/2014/main" id="{F11432AA-3EAB-4F05-9893-02D687C64BE8}"/>
              </a:ext>
            </a:extLst>
          </p:cNvPr>
          <p:cNvPicPr>
            <a:picLocks noChangeAspect="1"/>
          </p:cNvPicPr>
          <p:nvPr/>
        </p:nvPicPr>
        <p:blipFill>
          <a:blip r:embed="rId4"/>
          <a:stretch>
            <a:fillRect/>
          </a:stretch>
        </p:blipFill>
        <p:spPr>
          <a:xfrm>
            <a:off x="3810318" y="3362826"/>
            <a:ext cx="2118250" cy="1411822"/>
          </a:xfrm>
          <a:prstGeom prst="rect">
            <a:avLst/>
          </a:prstGeom>
        </p:spPr>
      </p:pic>
    </p:spTree>
    <p:extLst>
      <p:ext uri="{BB962C8B-B14F-4D97-AF65-F5344CB8AC3E}">
        <p14:creationId xmlns:p14="http://schemas.microsoft.com/office/powerpoint/2010/main" val="39583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0BB4F15-EC78-4C01-9DD9-C9899A18504D}"/>
              </a:ext>
            </a:extLst>
          </p:cNvPr>
          <p:cNvSpPr txBox="1">
            <a:spLocks/>
          </p:cNvSpPr>
          <p:nvPr/>
        </p:nvSpPr>
        <p:spPr>
          <a:xfrm>
            <a:off x="332014" y="444067"/>
            <a:ext cx="5980302" cy="4263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300" b="1">
                <a:solidFill>
                  <a:srgbClr val="D84E19"/>
                </a:solidFill>
                <a:latin typeface="Alegreya Sans" panose="00000500000000000000" pitchFamily="2" charset="0"/>
              </a:rPr>
              <a:t>Sprays and Splashes</a:t>
            </a:r>
          </a:p>
        </p:txBody>
      </p:sp>
      <p:sp>
        <p:nvSpPr>
          <p:cNvPr id="3" name="Content Placeholder 2">
            <a:extLst>
              <a:ext uri="{FF2B5EF4-FFF2-40B4-BE49-F238E27FC236}">
                <a16:creationId xmlns="" xmlns:a16="http://schemas.microsoft.com/office/drawing/2014/main" id="{74C21D11-6042-4927-BF67-74F511B78CAC}"/>
              </a:ext>
            </a:extLst>
          </p:cNvPr>
          <p:cNvSpPr>
            <a:spLocks noGrp="1"/>
          </p:cNvSpPr>
          <p:nvPr>
            <p:ph idx="1"/>
          </p:nvPr>
        </p:nvSpPr>
        <p:spPr>
          <a:xfrm>
            <a:off x="332014" y="1199817"/>
            <a:ext cx="8100786" cy="2371571"/>
          </a:xfrm>
        </p:spPr>
        <p:txBody>
          <a:bodyPr/>
          <a:lstStyle/>
          <a:p>
            <a:pPr algn="l">
              <a:buFont typeface="Arial" panose="020B0604020202020204" pitchFamily="34" charset="0"/>
              <a:buChar char="•"/>
            </a:pPr>
            <a:r>
              <a:rPr lang="en-US" sz="1800" b="0" i="0">
                <a:solidFill>
                  <a:srgbClr val="000000"/>
                </a:solidFill>
                <a:effectLst/>
                <a:latin typeface="Alegreya Sans" panose="00000500000000000000" pitchFamily="2" charset="0"/>
              </a:rPr>
              <a:t>Sprays and splashes occur with any fluids, including when an infected person </a:t>
            </a:r>
            <a:r>
              <a:rPr lang="en-US" sz="1800" b="1" i="0">
                <a:solidFill>
                  <a:srgbClr val="000000"/>
                </a:solidFill>
                <a:effectLst/>
                <a:latin typeface="Alegreya Sans" panose="00000500000000000000" pitchFamily="2" charset="0"/>
              </a:rPr>
              <a:t>coughs or sneezes</a:t>
            </a:r>
            <a:r>
              <a:rPr lang="en-US" sz="1800" b="0" i="0">
                <a:solidFill>
                  <a:srgbClr val="000000"/>
                </a:solidFill>
                <a:effectLst/>
                <a:latin typeface="Alegreya Sans" panose="00000500000000000000" pitchFamily="2" charset="0"/>
              </a:rPr>
              <a:t>, creating </a:t>
            </a:r>
            <a:r>
              <a:rPr lang="en-US" sz="1800" b="1" i="0">
                <a:solidFill>
                  <a:srgbClr val="000000"/>
                </a:solidFill>
                <a:effectLst/>
                <a:latin typeface="Alegreya Sans" panose="00000500000000000000" pitchFamily="2" charset="0"/>
              </a:rPr>
              <a:t>droplets </a:t>
            </a:r>
            <a:r>
              <a:rPr lang="en-US" sz="1800" b="0" i="0">
                <a:solidFill>
                  <a:srgbClr val="000000"/>
                </a:solidFill>
                <a:effectLst/>
                <a:latin typeface="Alegreya Sans" panose="00000500000000000000" pitchFamily="2" charset="0"/>
              </a:rPr>
              <a:t>which carry pathogens short distances. </a:t>
            </a:r>
          </a:p>
          <a:p>
            <a:pPr algn="l">
              <a:buFont typeface="Arial" panose="020B0604020202020204" pitchFamily="34" charset="0"/>
              <a:buChar char="•"/>
            </a:pPr>
            <a:endParaRPr lang="en-US" sz="1800" b="0" i="0">
              <a:solidFill>
                <a:srgbClr val="000000"/>
              </a:solidFill>
              <a:effectLst/>
              <a:latin typeface="Alegreya Sans" panose="00000500000000000000" pitchFamily="2" charset="0"/>
            </a:endParaRPr>
          </a:p>
          <a:p>
            <a:pPr algn="l">
              <a:buFont typeface="Arial" panose="020B0604020202020204" pitchFamily="34" charset="0"/>
              <a:buChar char="•"/>
            </a:pPr>
            <a:r>
              <a:rPr lang="en-US" sz="1800" b="0" i="0">
                <a:solidFill>
                  <a:srgbClr val="000000"/>
                </a:solidFill>
                <a:effectLst/>
                <a:latin typeface="Alegreya Sans" panose="00000500000000000000" pitchFamily="2" charset="0"/>
              </a:rPr>
              <a:t>These pathogens can land on a susceptible person’s </a:t>
            </a:r>
            <a:r>
              <a:rPr lang="en-US" sz="1800" b="1" i="0">
                <a:solidFill>
                  <a:srgbClr val="000000"/>
                </a:solidFill>
                <a:effectLst/>
                <a:latin typeface="Alegreya Sans" panose="00000500000000000000" pitchFamily="2" charset="0"/>
              </a:rPr>
              <a:t>eyes, nose, or mouth </a:t>
            </a:r>
            <a:r>
              <a:rPr lang="en-US" sz="1800" b="0" i="0">
                <a:solidFill>
                  <a:srgbClr val="000000"/>
                </a:solidFill>
                <a:effectLst/>
                <a:latin typeface="Alegreya Sans" panose="00000500000000000000" pitchFamily="2" charset="0"/>
              </a:rPr>
              <a:t>and can cause infection (</a:t>
            </a:r>
            <a:r>
              <a:rPr lang="en-US" sz="1800" b="0" i="0" err="1">
                <a:solidFill>
                  <a:srgbClr val="000000"/>
                </a:solidFill>
                <a:effectLst/>
                <a:latin typeface="Alegreya Sans" panose="00000500000000000000" pitchFamily="2" charset="0"/>
              </a:rPr>
              <a:t>eg</a:t>
            </a:r>
            <a:r>
              <a:rPr lang="en-US" sz="1800" b="0" i="0">
                <a:solidFill>
                  <a:srgbClr val="000000"/>
                </a:solidFill>
                <a:effectLst/>
                <a:latin typeface="Alegreya Sans" panose="00000500000000000000" pitchFamily="2" charset="0"/>
              </a:rPr>
              <a:t>, pertussis or meningitis).</a:t>
            </a:r>
          </a:p>
          <a:p>
            <a:pPr algn="l">
              <a:buFont typeface="Arial" panose="020B0604020202020204" pitchFamily="34" charset="0"/>
              <a:buChar char="•"/>
            </a:pPr>
            <a:endParaRPr lang="en-US" sz="1800">
              <a:solidFill>
                <a:srgbClr val="000000"/>
              </a:solidFill>
              <a:latin typeface="Alegreya Sans" panose="00000500000000000000" pitchFamily="2" charset="0"/>
            </a:endParaRPr>
          </a:p>
          <a:p>
            <a:pPr algn="l">
              <a:buFont typeface="Arial" panose="020B0604020202020204" pitchFamily="34" charset="0"/>
              <a:buChar char="•"/>
            </a:pPr>
            <a:r>
              <a:rPr lang="en-US" sz="1800" b="0" i="0">
                <a:solidFill>
                  <a:srgbClr val="000000"/>
                </a:solidFill>
                <a:effectLst/>
                <a:latin typeface="Alegreya Sans" panose="00000500000000000000" pitchFamily="2" charset="0"/>
              </a:rPr>
              <a:t>Close range inhalation occurs when a droplet containing pathogens is small enough to breathe in but not durable over distance.</a:t>
            </a:r>
          </a:p>
          <a:p>
            <a:pPr lvl="1">
              <a:lnSpc>
                <a:spcPct val="107000"/>
              </a:lnSpc>
              <a:spcBef>
                <a:spcPts val="0"/>
              </a:spcBef>
              <a:spcAft>
                <a:spcPts val="600"/>
              </a:spcAft>
            </a:pPr>
            <a:endParaRPr lang="en-US" sz="2000">
              <a:latin typeface="Alegreya Sans" panose="00000500000000000000" pitchFamily="2" charset="0"/>
            </a:endParaRPr>
          </a:p>
          <a:p>
            <a:pPr>
              <a:lnSpc>
                <a:spcPct val="107000"/>
              </a:lnSpc>
              <a:spcBef>
                <a:spcPts val="0"/>
              </a:spcBef>
              <a:spcAft>
                <a:spcPts val="600"/>
              </a:spcAft>
            </a:pPr>
            <a:endParaRPr lang="en-US" sz="1800">
              <a:latin typeface="Alegreya Sans" panose="00000500000000000000" pitchFamily="2" charset="0"/>
            </a:endParaRPr>
          </a:p>
        </p:txBody>
      </p:sp>
    </p:spTree>
    <p:extLst>
      <p:ext uri="{BB962C8B-B14F-4D97-AF65-F5344CB8AC3E}">
        <p14:creationId xmlns:p14="http://schemas.microsoft.com/office/powerpoint/2010/main" val="2808002555"/>
      </p:ext>
    </p:extLst>
  </p:cSld>
  <p:clrMapOvr>
    <a:masterClrMapping/>
  </p:clrMapOvr>
</p:sld>
</file>

<file path=ppt/theme/theme1.xml><?xml version="1.0" encoding="utf-8"?>
<a:theme xmlns:a="http://schemas.openxmlformats.org/drawingml/2006/main" name="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bc580ca-7f15-46fe-b81c-1e92ccd677a4">AFNRMUUAYW43-53304046-7</_dlc_DocId>
    <_dlc_DocIdUrl xmlns="7bc580ca-7f15-46fe-b81c-1e92ccd677a4">
      <Url>https://collaborate.aap.org/Project-Firstline/Chapter-Grants/_layouts/15/DocIdRedir.aspx?ID=AFNRMUUAYW43-53304046-7</Url>
      <Description>AFNRMUUAYW43-53304046-7</Description>
    </_dlc_DocIdUrl>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69FE9CAC6C864AB22CCBE04BBDF4AB" ma:contentTypeVersion="1" ma:contentTypeDescription="Create a new document." ma:contentTypeScope="" ma:versionID="a11387ff27915604a7d65dd4e71940e9">
  <xsd:schema xmlns:xsd="http://www.w3.org/2001/XMLSchema" xmlns:xs="http://www.w3.org/2001/XMLSchema" xmlns:p="http://schemas.microsoft.com/office/2006/metadata/properties" xmlns:ns1="http://schemas.microsoft.com/sharepoint/v3" xmlns:ns2="7bc580ca-7f15-46fe-b81c-1e92ccd677a4" targetNamespace="http://schemas.microsoft.com/office/2006/metadata/properties" ma:root="true" ma:fieldsID="a9931a6e47abbfb0b846ddb790fea957" ns1:_="" ns2:_="">
    <xsd:import namespace="http://schemas.microsoft.com/sharepoint/v3"/>
    <xsd:import namespace="7bc580ca-7f15-46fe-b81c-1e92ccd677a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c580ca-7f15-46fe-b81c-1e92ccd677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B89459-8F68-4E0B-925A-9B9AD8B26B82}">
  <ds:schemaRef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7bc580ca-7f15-46fe-b81c-1e92ccd677a4"/>
    <ds:schemaRef ds:uri="http://purl.org/dc/terms/"/>
    <ds:schemaRef ds:uri="http://schemas.microsoft.com/office/2006/metadata/properties"/>
    <ds:schemaRef ds:uri="http://schemas.microsoft.com/sharepoint/v3"/>
    <ds:schemaRef ds:uri="http://purl.org/dc/elements/1.1/"/>
  </ds:schemaRefs>
</ds:datastoreItem>
</file>

<file path=customXml/itemProps2.xml><?xml version="1.0" encoding="utf-8"?>
<ds:datastoreItem xmlns:ds="http://schemas.openxmlformats.org/officeDocument/2006/customXml" ds:itemID="{BA29DB7B-3966-429F-A517-D30714A7C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c580ca-7f15-46fe-b81c-1e92ccd677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D3E0A8-4FA7-4B22-B176-2307EE9B764E}">
  <ds:schemaRefs>
    <ds:schemaRef ds:uri="http://schemas.microsoft.com/sharepoint/events"/>
  </ds:schemaRefs>
</ds:datastoreItem>
</file>

<file path=customXml/itemProps4.xml><?xml version="1.0" encoding="utf-8"?>
<ds:datastoreItem xmlns:ds="http://schemas.openxmlformats.org/officeDocument/2006/customXml" ds:itemID="{6FF67196-93D4-4BC1-943E-3D1BFFA817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AAP_slides_final_widescreen</Template>
  <TotalTime>11554</TotalTime>
  <Words>924</Words>
  <Application>Microsoft Office PowerPoint</Application>
  <PresentationFormat>On-screen Show (16:9)</PresentationFormat>
  <Paragraphs>119</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Alegreya Sans</vt:lpstr>
      <vt:lpstr>Arial</vt:lpstr>
      <vt:lpstr>Calibri</vt:lpstr>
      <vt:lpstr>Cambria</vt:lpstr>
      <vt:lpstr>Georgia</vt:lpstr>
      <vt:lpstr>Lucida Grande</vt:lpstr>
      <vt:lpstr>Source Sans Pro</vt:lpstr>
      <vt:lpstr>Times New Roman</vt:lpstr>
      <vt:lpstr>AAP_slides_final_widescreen</vt:lpstr>
      <vt:lpstr>Infection Prevention and Control:  Risk Recognition and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 Slides Final Widescreen</dc:title>
  <dc:creator>Garcia, Marcos</dc:creator>
  <cp:lastModifiedBy>Dale</cp:lastModifiedBy>
  <cp:revision>5</cp:revision>
  <cp:lastPrinted>2015-11-30T20:24:38Z</cp:lastPrinted>
  <dcterms:created xsi:type="dcterms:W3CDTF">2018-03-14T20:09:41Z</dcterms:created>
  <dcterms:modified xsi:type="dcterms:W3CDTF">2021-06-04T18:28:53Z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0x010100B169FE9CAC6C864AB22CCBE04BBDF4AB</vt:lpwstr>
  </property>
  <property fmtid="{D5CDD505-2E9C-101B-9397-08002B2CF9AE}" pid="3" name="MSIP_Label_7b94a7b8-f06c-4dfe-bdcc-9b548fd58c31_Enabled">
    <vt:lpwstr>true</vt:lpwstr>
  </property>
  <property fmtid="{D5CDD505-2E9C-101B-9397-08002B2CF9AE}" pid="4" name="MSIP_Label_7b94a7b8-f06c-4dfe-bdcc-9b548fd58c31_SetDate">
    <vt:lpwstr>2020-12-03T15:34:31Z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e046f8c6-6fc2-459a-936c-c1eb6e596477</vt:lpwstr>
  </property>
  <property fmtid="{D5CDD505-2E9C-101B-9397-08002B2CF9AE}" pid="9" name="MSIP_Label_7b94a7b8-f06c-4dfe-bdcc-9b548fd58c31_ContentBits">
    <vt:lpwstr>0</vt:lpwstr>
  </property>
  <property fmtid="{D5CDD505-2E9C-101B-9397-08002B2CF9AE}" pid="10" name="_dlc_DocIdItemGuid">
    <vt:lpwstr>8f096278-3630-4c3b-9966-2435dd55bb7f</vt:lpwstr>
  </property>
</Properties>
</file>